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heme/theme4.xml" ContentType="application/vnd.openxmlformats-officedocument.theme+xml"/>
  <Override PartName="/ppt/tags/tag53.xml" ContentType="application/vnd.openxmlformats-officedocument.presentationml.tags+xml"/>
  <Override PartName="/ppt/tags/tag54.xml" ContentType="application/vnd.openxmlformats-officedocument.presentationml.tags+xml"/>
  <Override PartName="/ppt/notesSlides/notesSlide1.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701" r:id="rId5"/>
    <p:sldMasterId id="2147483715" r:id="rId6"/>
  </p:sldMasterIdLst>
  <p:notesMasterIdLst>
    <p:notesMasterId r:id="rId33"/>
  </p:notesMasterIdLst>
  <p:sldIdLst>
    <p:sldId id="268" r:id="rId7"/>
    <p:sldId id="355" r:id="rId8"/>
    <p:sldId id="345" r:id="rId9"/>
    <p:sldId id="4606" r:id="rId10"/>
    <p:sldId id="4601" r:id="rId11"/>
    <p:sldId id="4602" r:id="rId12"/>
    <p:sldId id="357" r:id="rId13"/>
    <p:sldId id="4607" r:id="rId14"/>
    <p:sldId id="334" r:id="rId15"/>
    <p:sldId id="335" r:id="rId16"/>
    <p:sldId id="336" r:id="rId17"/>
    <p:sldId id="340" r:id="rId18"/>
    <p:sldId id="358" r:id="rId19"/>
    <p:sldId id="338" r:id="rId20"/>
    <p:sldId id="348" r:id="rId21"/>
    <p:sldId id="359" r:id="rId22"/>
    <p:sldId id="347" r:id="rId23"/>
    <p:sldId id="349" r:id="rId24"/>
    <p:sldId id="350" r:id="rId25"/>
    <p:sldId id="351" r:id="rId26"/>
    <p:sldId id="4604" r:id="rId27"/>
    <p:sldId id="4600" r:id="rId28"/>
    <p:sldId id="352" r:id="rId29"/>
    <p:sldId id="342" r:id="rId30"/>
    <p:sldId id="343" r:id="rId31"/>
    <p:sldId id="356" r:id="rId32"/>
  </p:sldIdLst>
  <p:sldSz cx="12192000" cy="6858000"/>
  <p:notesSz cx="6858000" cy="9144000"/>
  <p:custDataLst>
    <p:tags r:id="rId3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F7AF4A-E7DD-4086-A1CD-A23B7868465D}" v="36" dt="2022-04-28T05:18:02.16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5" autoAdjust="0"/>
    <p:restoredTop sz="94660"/>
  </p:normalViewPr>
  <p:slideViewPr>
    <p:cSldViewPr snapToGrid="0">
      <p:cViewPr varScale="1">
        <p:scale>
          <a:sx n="145" d="100"/>
          <a:sy n="145" d="100"/>
        </p:scale>
        <p:origin x="62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6/11/relationships/changesInfo" Target="changesInfos/changesInfo1.xml"/><Relationship Id="rId21" Type="http://schemas.openxmlformats.org/officeDocument/2006/relationships/slide" Target="slides/slide15.xml"/><Relationship Id="rId34"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 Fuhrer" userId="1b5a6420-6087-431b-b624-b41c07168f06" providerId="ADAL" clId="{65F7AF4A-E7DD-4086-A1CD-A23B7868465D}"/>
    <pc:docChg chg="undo custSel addSld delSld modSld">
      <pc:chgData name="Marc Fuhrer" userId="1b5a6420-6087-431b-b624-b41c07168f06" providerId="ADAL" clId="{65F7AF4A-E7DD-4086-A1CD-A23B7868465D}" dt="2022-04-28T05:24:32.092" v="98" actId="1076"/>
      <pc:docMkLst>
        <pc:docMk/>
      </pc:docMkLst>
      <pc:sldChg chg="del">
        <pc:chgData name="Marc Fuhrer" userId="1b5a6420-6087-431b-b624-b41c07168f06" providerId="ADAL" clId="{65F7AF4A-E7DD-4086-A1CD-A23B7868465D}" dt="2022-04-28T04:56:36.515" v="4" actId="47"/>
        <pc:sldMkLst>
          <pc:docMk/>
          <pc:sldMk cId="2554330670" sldId="311"/>
        </pc:sldMkLst>
      </pc:sldChg>
      <pc:sldChg chg="modSp mod">
        <pc:chgData name="Marc Fuhrer" userId="1b5a6420-6087-431b-b624-b41c07168f06" providerId="ADAL" clId="{65F7AF4A-E7DD-4086-A1CD-A23B7868465D}" dt="2022-04-28T05:00:30.178" v="35" actId="20577"/>
        <pc:sldMkLst>
          <pc:docMk/>
          <pc:sldMk cId="4004104284" sldId="335"/>
        </pc:sldMkLst>
        <pc:spChg chg="mod">
          <ac:chgData name="Marc Fuhrer" userId="1b5a6420-6087-431b-b624-b41c07168f06" providerId="ADAL" clId="{65F7AF4A-E7DD-4086-A1CD-A23B7868465D}" dt="2022-04-28T05:00:30.178" v="35" actId="20577"/>
          <ac:spMkLst>
            <pc:docMk/>
            <pc:sldMk cId="4004104284" sldId="335"/>
            <ac:spMk id="4" creationId="{44B98CD5-DF2B-492D-97BD-B859FB1A1843}"/>
          </ac:spMkLst>
        </pc:spChg>
      </pc:sldChg>
      <pc:sldChg chg="modSp mod">
        <pc:chgData name="Marc Fuhrer" userId="1b5a6420-6087-431b-b624-b41c07168f06" providerId="ADAL" clId="{65F7AF4A-E7DD-4086-A1CD-A23B7868465D}" dt="2022-04-28T04:59:23.946" v="12" actId="20577"/>
        <pc:sldMkLst>
          <pc:docMk/>
          <pc:sldMk cId="1473777912" sldId="336"/>
        </pc:sldMkLst>
        <pc:spChg chg="mod">
          <ac:chgData name="Marc Fuhrer" userId="1b5a6420-6087-431b-b624-b41c07168f06" providerId="ADAL" clId="{65F7AF4A-E7DD-4086-A1CD-A23B7868465D}" dt="2022-04-28T04:59:23.946" v="12" actId="20577"/>
          <ac:spMkLst>
            <pc:docMk/>
            <pc:sldMk cId="1473777912" sldId="336"/>
            <ac:spMk id="12" creationId="{29F036B6-D78E-4554-A73B-D144CECD789E}"/>
          </ac:spMkLst>
        </pc:spChg>
      </pc:sldChg>
      <pc:sldChg chg="modSp mod">
        <pc:chgData name="Marc Fuhrer" userId="1b5a6420-6087-431b-b624-b41c07168f06" providerId="ADAL" clId="{65F7AF4A-E7DD-4086-A1CD-A23B7868465D}" dt="2022-04-28T04:59:59.401" v="28" actId="20577"/>
        <pc:sldMkLst>
          <pc:docMk/>
          <pc:sldMk cId="95257696" sldId="347"/>
        </pc:sldMkLst>
        <pc:spChg chg="mod">
          <ac:chgData name="Marc Fuhrer" userId="1b5a6420-6087-431b-b624-b41c07168f06" providerId="ADAL" clId="{65F7AF4A-E7DD-4086-A1CD-A23B7868465D}" dt="2022-04-28T04:59:59.401" v="28" actId="20577"/>
          <ac:spMkLst>
            <pc:docMk/>
            <pc:sldMk cId="95257696" sldId="347"/>
            <ac:spMk id="3" creationId="{2867CCFC-B66B-40B9-B4FF-01680980449A}"/>
          </ac:spMkLst>
        </pc:spChg>
      </pc:sldChg>
      <pc:sldChg chg="modSp mod">
        <pc:chgData name="Marc Fuhrer" userId="1b5a6420-6087-431b-b624-b41c07168f06" providerId="ADAL" clId="{65F7AF4A-E7DD-4086-A1CD-A23B7868465D}" dt="2022-04-28T05:00:50.342" v="36"/>
        <pc:sldMkLst>
          <pc:docMk/>
          <pc:sldMk cId="1126563321" sldId="348"/>
        </pc:sldMkLst>
        <pc:spChg chg="mod">
          <ac:chgData name="Marc Fuhrer" userId="1b5a6420-6087-431b-b624-b41c07168f06" providerId="ADAL" clId="{65F7AF4A-E7DD-4086-A1CD-A23B7868465D}" dt="2022-04-28T05:00:50.342" v="36"/>
          <ac:spMkLst>
            <pc:docMk/>
            <pc:sldMk cId="1126563321" sldId="348"/>
            <ac:spMk id="3" creationId="{5CE3ACE2-7DFC-4F16-9626-1FC2756EBD2C}"/>
          </ac:spMkLst>
        </pc:spChg>
      </pc:sldChg>
      <pc:sldChg chg="modSp add del mod">
        <pc:chgData name="Marc Fuhrer" userId="1b5a6420-6087-431b-b624-b41c07168f06" providerId="ADAL" clId="{65F7AF4A-E7DD-4086-A1CD-A23B7868465D}" dt="2022-04-28T04:57:30.104" v="5"/>
        <pc:sldMkLst>
          <pc:docMk/>
          <pc:sldMk cId="2703639202" sldId="4601"/>
        </pc:sldMkLst>
        <pc:spChg chg="mod">
          <ac:chgData name="Marc Fuhrer" userId="1b5a6420-6087-431b-b624-b41c07168f06" providerId="ADAL" clId="{65F7AF4A-E7DD-4086-A1CD-A23B7868465D}" dt="2022-04-28T04:57:30.104" v="5"/>
          <ac:spMkLst>
            <pc:docMk/>
            <pc:sldMk cId="2703639202" sldId="4601"/>
            <ac:spMk id="3" creationId="{46833505-C614-43D5-BA94-B1FA27A1DDF1}"/>
          </ac:spMkLst>
        </pc:spChg>
      </pc:sldChg>
      <pc:sldChg chg="modSp add mod">
        <pc:chgData name="Marc Fuhrer" userId="1b5a6420-6087-431b-b624-b41c07168f06" providerId="ADAL" clId="{65F7AF4A-E7DD-4086-A1CD-A23B7868465D}" dt="2022-04-28T05:21:35.355" v="89" actId="20577"/>
        <pc:sldMkLst>
          <pc:docMk/>
          <pc:sldMk cId="4175886086" sldId="4602"/>
        </pc:sldMkLst>
        <pc:spChg chg="mod">
          <ac:chgData name="Marc Fuhrer" userId="1b5a6420-6087-431b-b624-b41c07168f06" providerId="ADAL" clId="{65F7AF4A-E7DD-4086-A1CD-A23B7868465D}" dt="2022-04-28T05:20:10.353" v="80" actId="20577"/>
          <ac:spMkLst>
            <pc:docMk/>
            <pc:sldMk cId="4175886086" sldId="4602"/>
            <ac:spMk id="3" creationId="{B34CA32E-4EA9-483F-8CEC-7853D22CD055}"/>
          </ac:spMkLst>
        </pc:spChg>
        <pc:spChg chg="mod">
          <ac:chgData name="Marc Fuhrer" userId="1b5a6420-6087-431b-b624-b41c07168f06" providerId="ADAL" clId="{65F7AF4A-E7DD-4086-A1CD-A23B7868465D}" dt="2022-04-28T05:21:35.355" v="89" actId="20577"/>
          <ac:spMkLst>
            <pc:docMk/>
            <pc:sldMk cId="4175886086" sldId="4602"/>
            <ac:spMk id="4" creationId="{4F71436B-8FE6-4E2C-86EF-86B9957976F3}"/>
          </ac:spMkLst>
        </pc:spChg>
      </pc:sldChg>
      <pc:sldChg chg="del">
        <pc:chgData name="Marc Fuhrer" userId="1b5a6420-6087-431b-b624-b41c07168f06" providerId="ADAL" clId="{65F7AF4A-E7DD-4086-A1CD-A23B7868465D}" dt="2022-04-28T04:56:24.267" v="3" actId="47"/>
        <pc:sldMkLst>
          <pc:docMk/>
          <pc:sldMk cId="3655564447" sldId="4605"/>
        </pc:sldMkLst>
      </pc:sldChg>
      <pc:sldChg chg="add">
        <pc:chgData name="Marc Fuhrer" userId="1b5a6420-6087-431b-b624-b41c07168f06" providerId="ADAL" clId="{65F7AF4A-E7DD-4086-A1CD-A23B7868465D}" dt="2022-04-28T04:56:22.006" v="2"/>
        <pc:sldMkLst>
          <pc:docMk/>
          <pc:sldMk cId="2757399565" sldId="4606"/>
        </pc:sldMkLst>
      </pc:sldChg>
      <pc:sldChg chg="addSp modSp new mod">
        <pc:chgData name="Marc Fuhrer" userId="1b5a6420-6087-431b-b624-b41c07168f06" providerId="ADAL" clId="{65F7AF4A-E7DD-4086-A1CD-A23B7868465D}" dt="2022-04-28T05:24:32.092" v="98" actId="1076"/>
        <pc:sldMkLst>
          <pc:docMk/>
          <pc:sldMk cId="18487339" sldId="4607"/>
        </pc:sldMkLst>
        <pc:spChg chg="mod">
          <ac:chgData name="Marc Fuhrer" userId="1b5a6420-6087-431b-b624-b41c07168f06" providerId="ADAL" clId="{65F7AF4A-E7DD-4086-A1CD-A23B7868465D}" dt="2022-04-28T05:24:21.737" v="93" actId="20577"/>
          <ac:spMkLst>
            <pc:docMk/>
            <pc:sldMk cId="18487339" sldId="4607"/>
            <ac:spMk id="3" creationId="{33D92B2E-0880-4FEE-AAA9-F0D6CE3F6A3B}"/>
          </ac:spMkLst>
        </pc:spChg>
        <pc:picChg chg="add mod">
          <ac:chgData name="Marc Fuhrer" userId="1b5a6420-6087-431b-b624-b41c07168f06" providerId="ADAL" clId="{65F7AF4A-E7DD-4086-A1CD-A23B7868465D}" dt="2022-04-28T05:24:32.092" v="98" actId="1076"/>
          <ac:picMkLst>
            <pc:docMk/>
            <pc:sldMk cId="18487339" sldId="4607"/>
            <ac:picMk id="5" creationId="{4C84D99A-A6F8-4497-980C-2FE49B514AE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112EA0-BCFB-43E2-911E-B0661F7CAA22}" type="datetimeFigureOut">
              <a:rPr lang="de-CH" smtClean="0"/>
              <a:t>28.04.2022</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Modifier le format du texte maître</a:t>
            </a:r>
          </a:p>
          <a:p>
            <a:pPr lvl="1"/>
            <a:r>
              <a:rPr lang="de-DE"/>
              <a:t>Deuxième niveau</a:t>
            </a:r>
          </a:p>
          <a:p>
            <a:pPr lvl="2"/>
            <a:r>
              <a:rPr lang="de-DE"/>
              <a:t>Troisième niveau</a:t>
            </a:r>
          </a:p>
          <a:p>
            <a:pPr lvl="3"/>
            <a:r>
              <a:rPr lang="de-DE"/>
              <a:t>Quatrième niveau</a:t>
            </a:r>
          </a:p>
          <a:p>
            <a:pPr lvl="4"/>
            <a:r>
              <a:rPr lang="de-DE"/>
              <a:t>Cinquième niveau</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F7EBC4-6951-440D-92E7-AB0912566C24}" type="slidenum">
              <a:rPr lang="de-CH" smtClean="0"/>
              <a:t>‹Nr.›</a:t>
            </a:fld>
            <a:endParaRPr lang="de-CH"/>
          </a:p>
        </p:txBody>
      </p:sp>
    </p:spTree>
    <p:extLst>
      <p:ext uri="{BB962C8B-B14F-4D97-AF65-F5344CB8AC3E}">
        <p14:creationId xmlns:p14="http://schemas.microsoft.com/office/powerpoint/2010/main" val="4067143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7"/>
          <p:cNvSpPr>
            <a:spLocks noGrp="1"/>
          </p:cNvSpPr>
          <p:nvPr>
            <p:ph type="ftr" sz="quarter" idx="10"/>
          </p:nvPr>
        </p:nvSpPr>
        <p:spPr/>
        <p:txBody>
          <a:bodyPr/>
          <a:lstStyle/>
          <a:p>
            <a:r>
              <a:rPr lang="de-CH"/>
              <a:t>Groupe AWK</a:t>
            </a:r>
          </a:p>
        </p:txBody>
      </p:sp>
      <p:sp>
        <p:nvSpPr>
          <p:cNvPr id="9" name="Foliennummernplatzhalter 8"/>
          <p:cNvSpPr>
            <a:spLocks noGrp="1"/>
          </p:cNvSpPr>
          <p:nvPr>
            <p:ph type="sldNum" sz="quarter" idx="11"/>
          </p:nvPr>
        </p:nvSpPr>
        <p:spPr/>
        <p:txBody>
          <a:bodyPr/>
          <a:lstStyle/>
          <a:p>
            <a:r>
              <a:rPr lang="de-CH"/>
              <a:t>Page</a:t>
            </a:r>
            <a:fld id="{B9206E06-6949-4793-ACD3-A3259457E2DB}" type="slidenum">
              <a:rPr lang="de-CH" smtClean="0"/>
              <a:t>1</a:t>
            </a:fld>
            <a:endParaRPr lang="de-CH"/>
          </a:p>
        </p:txBody>
      </p:sp>
      <p:sp>
        <p:nvSpPr>
          <p:cNvPr id="11" name="Notizenplatzhalter 10"/>
          <p:cNvSpPr>
            <a:spLocks noGrp="1"/>
          </p:cNvSpPr>
          <p:nvPr>
            <p:ph type="body" idx="1"/>
          </p:nvPr>
        </p:nvSpPr>
        <p:spPr/>
        <p:txBody>
          <a:bodyPr/>
          <a:lstStyle/>
          <a:p>
            <a:pPr lvl="0"/>
            <a:r>
              <a:rPr lang="de-CH"/>
              <a:t>Titre (Sélectionner le niveau d'alimentation avec le bouton "Niveau de liste")</a:t>
            </a:r>
          </a:p>
          <a:p>
            <a:pPr lvl="1"/>
            <a:r>
              <a:rPr lang="de-CH"/>
              <a:t>Texte</a:t>
            </a:r>
          </a:p>
          <a:p>
            <a:pPr lvl="2"/>
            <a:r>
              <a:rPr lang="de-CH"/>
              <a:t>Liste 1</a:t>
            </a:r>
          </a:p>
          <a:p>
            <a:pPr lvl="3"/>
            <a:r>
              <a:rPr lang="de-CH"/>
              <a:t>Liste 2</a:t>
            </a:r>
          </a:p>
          <a:p>
            <a:endParaRPr lang="de-CH"/>
          </a:p>
        </p:txBody>
      </p:sp>
      <p:sp>
        <p:nvSpPr>
          <p:cNvPr id="5" name="Folienbildplatzhalter 4"/>
          <p:cNvSpPr>
            <a:spLocks noGrp="1" noRot="1" noChangeAspect="1"/>
          </p:cNvSpPr>
          <p:nvPr>
            <p:ph type="sldImg"/>
          </p:nvPr>
        </p:nvSpPr>
        <p:spPr>
          <a:xfrm>
            <a:off x="501650" y="903288"/>
            <a:ext cx="5810250" cy="3268662"/>
          </a:xfrm>
        </p:spPr>
      </p:sp>
    </p:spTree>
    <p:extLst>
      <p:ext uri="{BB962C8B-B14F-4D97-AF65-F5344CB8AC3E}">
        <p14:creationId xmlns:p14="http://schemas.microsoft.com/office/powerpoint/2010/main" val="841584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3.emf"/><Relationship Id="rId4" Type="http://schemas.openxmlformats.org/officeDocument/2006/relationships/oleObject" Target="../embeddings/oleObject13.bin"/></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6.bin"/></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2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23.xml"/><Relationship Id="rId5" Type="http://schemas.openxmlformats.org/officeDocument/2006/relationships/image" Target="../media/image6.png"/><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tags" Target="../tags/tag26.xml"/><Relationship Id="rId7" Type="http://schemas.openxmlformats.org/officeDocument/2006/relationships/image" Target="../media/image7.emf"/><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oleObject" Target="../embeddings/oleObject19.bin"/><Relationship Id="rId5" Type="http://schemas.openxmlformats.org/officeDocument/2006/relationships/slideMaster" Target="../slideMasters/slideMaster2.xml"/><Relationship Id="rId10" Type="http://schemas.openxmlformats.org/officeDocument/2006/relationships/oleObject" Target="../embeddings/oleObject22.bin"/><Relationship Id="rId4" Type="http://schemas.openxmlformats.org/officeDocument/2006/relationships/tags" Target="../tags/tag27.xml"/><Relationship Id="rId9" Type="http://schemas.openxmlformats.org/officeDocument/2006/relationships/oleObject" Target="../embeddings/oleObject21.bin"/></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28.xml"/><Relationship Id="rId4"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29.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2.xml"/><Relationship Id="rId1" Type="http://schemas.openxmlformats.org/officeDocument/2006/relationships/tags" Target="../tags/tag30.xml"/><Relationship Id="rId4" Type="http://schemas.openxmlformats.org/officeDocument/2006/relationships/image" Target="../media/image3.emf"/></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3.emf"/><Relationship Id="rId4" Type="http://schemas.openxmlformats.org/officeDocument/2006/relationships/oleObject" Target="../embeddings/oleObject26.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3.emf"/><Relationship Id="rId4" Type="http://schemas.openxmlformats.org/officeDocument/2006/relationships/oleObject" Target="../embeddings/oleObject27.bin"/></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2.xml"/><Relationship Id="rId1" Type="http://schemas.openxmlformats.org/officeDocument/2006/relationships/tags" Target="../tags/tag35.xml"/><Relationship Id="rId4"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5.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30.bin"/></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3.xml"/><Relationship Id="rId1" Type="http://schemas.openxmlformats.org/officeDocument/2006/relationships/tags" Target="../tags/tag39.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3.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3.xml"/><Relationship Id="rId1" Type="http://schemas.openxmlformats.org/officeDocument/2006/relationships/tags" Target="../tags/tag40.xml"/><Relationship Id="rId5" Type="http://schemas.openxmlformats.org/officeDocument/2006/relationships/image" Target="../media/image6.png"/><Relationship Id="rId4" Type="http://schemas.openxmlformats.org/officeDocument/2006/relationships/image" Target="../media/image3.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tags" Target="../tags/tag43.xml"/><Relationship Id="rId7" Type="http://schemas.openxmlformats.org/officeDocument/2006/relationships/image" Target="../media/image7.emf"/><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oleObject" Target="../embeddings/oleObject33.bin"/><Relationship Id="rId5" Type="http://schemas.openxmlformats.org/officeDocument/2006/relationships/slideMaster" Target="../slideMasters/slideMaster3.xml"/><Relationship Id="rId10" Type="http://schemas.openxmlformats.org/officeDocument/2006/relationships/oleObject" Target="../embeddings/oleObject36.bin"/><Relationship Id="rId4" Type="http://schemas.openxmlformats.org/officeDocument/2006/relationships/tags" Target="../tags/tag44.xml"/><Relationship Id="rId9" Type="http://schemas.openxmlformats.org/officeDocument/2006/relationships/oleObject" Target="../embeddings/oleObject35.bin"/></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3.xml"/><Relationship Id="rId1" Type="http://schemas.openxmlformats.org/officeDocument/2006/relationships/tags" Target="../tags/tag45.xml"/><Relationship Id="rId4" Type="http://schemas.openxmlformats.org/officeDocument/2006/relationships/image" Target="../media/image3.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3.xml"/><Relationship Id="rId1" Type="http://schemas.openxmlformats.org/officeDocument/2006/relationships/tags" Target="../tags/tag46.xml"/><Relationship Id="rId4" Type="http://schemas.openxmlformats.org/officeDocument/2006/relationships/image" Target="../media/image3.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3.xml"/><Relationship Id="rId1" Type="http://schemas.openxmlformats.org/officeDocument/2006/relationships/tags" Target="../tags/tag47.xml"/><Relationship Id="rId4" Type="http://schemas.openxmlformats.org/officeDocument/2006/relationships/image" Target="../media/image3.emf"/></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3.emf"/><Relationship Id="rId4" Type="http://schemas.openxmlformats.org/officeDocument/2006/relationships/oleObject" Target="../embeddings/oleObject40.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3.emf"/><Relationship Id="rId4" Type="http://schemas.openxmlformats.org/officeDocument/2006/relationships/oleObject" Target="../embeddings/oleObject41.bin"/></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3.xml"/><Relationship Id="rId1" Type="http://schemas.openxmlformats.org/officeDocument/2006/relationships/tags" Target="../tags/tag52.xml"/><Relationship Id="rId4" Type="http://schemas.openxmlformats.org/officeDocument/2006/relationships/image" Target="../media/image3.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9.xml"/><Relationship Id="rId7" Type="http://schemas.openxmlformats.org/officeDocument/2006/relationships/image" Target="../media/image7.em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oleObject" Target="../embeddings/oleObject5.bin"/><Relationship Id="rId5" Type="http://schemas.openxmlformats.org/officeDocument/2006/relationships/slideMaster" Target="../slideMasters/slideMaster1.xml"/><Relationship Id="rId10" Type="http://schemas.openxmlformats.org/officeDocument/2006/relationships/oleObject" Target="../embeddings/oleObject8.bin"/><Relationship Id="rId4" Type="http://schemas.openxmlformats.org/officeDocument/2006/relationships/tags" Target="../tags/tag10.xml"/><Relationship Id="rId9" Type="http://schemas.openxmlformats.org/officeDocument/2006/relationships/oleObject" Target="../embeddings/oleObject7.bin"/></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3.emf"/><Relationship Id="rId4" Type="http://schemas.openxmlformats.org/officeDocument/2006/relationships/oleObject" Target="../embeddings/oleObject12.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AWK Titelfoli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3735553458"/>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7" name="Objekt 6"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0D65E980-DA96-47AE-9946-B1AE90DDBE0D}"/>
              </a:ext>
            </a:extLst>
          </p:cNvPr>
          <p:cNvSpPr/>
          <p:nvPr/>
        </p:nvSpPr>
        <p:spPr bwMode="auto">
          <a:xfrm>
            <a:off x="0" y="0"/>
            <a:ext cx="158750" cy="158750"/>
          </a:xfrm>
          <a:prstGeom prst="rect">
            <a:avLst/>
          </a:prstGeom>
          <a:solidFill>
            <a:schemeClr val="accent1">
              <a:lumMod val="20000"/>
              <a:lumOff val="80000"/>
            </a:schemeClr>
          </a:solidFill>
          <a:ln w="19050" cap="flat" cmpd="sng" algn="ctr">
            <a:noFill/>
            <a:prstDash val="solid"/>
            <a:round/>
            <a:headEnd type="none" w="lg" len="lg"/>
            <a:tailEnd type="none" w="lg" len="lg"/>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de-CH" sz="2400" b="1" i="0" baseline="0" err="1">
              <a:solidFill>
                <a:schemeClr val="tx1"/>
              </a:solidFill>
              <a:latin typeface="Arial" panose="020B0604020202020204" pitchFamily="34" charset="0"/>
              <a:ea typeface="+mj-ea"/>
              <a:cs typeface="+mj-cs"/>
              <a:sym typeface="Arial" panose="020B0604020202020204" pitchFamily="34" charset="0"/>
            </a:endParaRPr>
          </a:p>
        </p:txBody>
      </p:sp>
      <p:pic>
        <p:nvPicPr>
          <p:cNvPr id="14" name="Grafik 13">
            <a:extLst>
              <a:ext uri="{FF2B5EF4-FFF2-40B4-BE49-F238E27FC236}">
                <a16:creationId xmlns:a16="http://schemas.microsoft.com/office/drawing/2014/main" id="{47C15A90-D63D-473A-97E9-35FE25338F5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2779"/>
          <a:stretch/>
        </p:blipFill>
        <p:spPr>
          <a:xfrm>
            <a:off x="2159" y="0"/>
            <a:ext cx="11354251" cy="6858000"/>
          </a:xfrm>
          <a:prstGeom prst="rect">
            <a:avLst/>
          </a:prstGeom>
        </p:spPr>
      </p:pic>
      <p:sp>
        <p:nvSpPr>
          <p:cNvPr id="5" name="Rectangle 8"/>
          <p:cNvSpPr>
            <a:spLocks noChangeArrowheads="1"/>
          </p:cNvSpPr>
          <p:nvPr/>
        </p:nvSpPr>
        <p:spPr bwMode="auto">
          <a:xfrm>
            <a:off x="2987432" y="293689"/>
            <a:ext cx="8678985" cy="1421230"/>
          </a:xfrm>
          <a:prstGeom prst="rect">
            <a:avLst/>
          </a:prstGeom>
          <a:noFill/>
          <a:ln w="9525">
            <a:noFill/>
            <a:miter lim="800000"/>
            <a:headEnd/>
            <a:tailEnd/>
          </a:ln>
          <a:effectLst/>
        </p:spPr>
        <p:txBody>
          <a:bodyPr lIns="111271" tIns="56614" rIns="111271" bIns="56614">
            <a:spAutoFit/>
          </a:bodyPr>
          <a:lstStyle/>
          <a:p>
            <a:pPr algn="l" defTabSz="928101" eaLnBrk="0" hangingPunct="0">
              <a:defRPr/>
            </a:pPr>
            <a:endParaRPr lang="de-CH" sz="2831" b="1" noProof="1">
              <a:solidFill>
                <a:schemeClr val="tx1"/>
              </a:solidFill>
              <a:latin typeface="Arial" pitchFamily="34" charset="0"/>
              <a:cs typeface="+mn-cs"/>
            </a:endParaRPr>
          </a:p>
          <a:p>
            <a:pPr algn="l" defTabSz="928101" eaLnBrk="0" hangingPunct="0">
              <a:defRPr/>
            </a:pPr>
            <a:endParaRPr lang="de-CH" sz="2831" b="1" noProof="1">
              <a:solidFill>
                <a:schemeClr val="tx1"/>
              </a:solidFill>
              <a:latin typeface="Arial" pitchFamily="34" charset="0"/>
              <a:cs typeface="+mn-cs"/>
            </a:endParaRPr>
          </a:p>
          <a:p>
            <a:pPr algn="l" defTabSz="928101" eaLnBrk="0" hangingPunct="0">
              <a:defRPr/>
            </a:pPr>
            <a:endParaRPr lang="de-CH" sz="2831" b="1" noProof="1">
              <a:solidFill>
                <a:schemeClr val="tx1"/>
              </a:solidFill>
              <a:latin typeface="Arial" pitchFamily="34" charset="0"/>
              <a:cs typeface="+mn-cs"/>
            </a:endParaRPr>
          </a:p>
        </p:txBody>
      </p:sp>
      <p:cxnSp>
        <p:nvCxnSpPr>
          <p:cNvPr id="6" name="Gerade Verbindung 5"/>
          <p:cNvCxnSpPr>
            <a:cxnSpLocks/>
          </p:cNvCxnSpPr>
          <p:nvPr/>
        </p:nvCxnSpPr>
        <p:spPr>
          <a:xfrm flipH="1">
            <a:off x="777632" y="4941170"/>
            <a:ext cx="5823193"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218" name="Rectangle 26"/>
          <p:cNvSpPr>
            <a:spLocks noGrp="1" noChangeArrowheads="1"/>
          </p:cNvSpPr>
          <p:nvPr>
            <p:ph type="ctrTitle" sz="quarter" hasCustomPrompt="1"/>
          </p:nvPr>
        </p:nvSpPr>
        <p:spPr>
          <a:xfrm>
            <a:off x="777633" y="3033712"/>
            <a:ext cx="5823192" cy="1754819"/>
          </a:xfrm>
          <a:noFill/>
        </p:spPr>
        <p:txBody>
          <a:bodyPr anchor="b"/>
          <a:lstStyle>
            <a:lvl1pPr>
              <a:defRPr sz="2400" b="1" noProof="1">
                <a:solidFill>
                  <a:srgbClr val="336483"/>
                </a:solidFill>
                <a:latin typeface="+mj-lt"/>
              </a:defRPr>
            </a:lvl1pPr>
          </a:lstStyle>
          <a:p>
            <a:r>
              <a:rPr lang="de-CH" noProof="1"/>
              <a:t>Optionaler Obertitel in grün</a:t>
            </a:r>
            <a:br>
              <a:rPr lang="de-CH" noProof="1"/>
            </a:br>
            <a:r>
              <a:rPr lang="de-CH" noProof="1"/>
              <a:t>Präsentationstitel in blau</a:t>
            </a:r>
          </a:p>
        </p:txBody>
      </p:sp>
      <p:sp>
        <p:nvSpPr>
          <p:cNvPr id="8219" name="Rectangle 27"/>
          <p:cNvSpPr>
            <a:spLocks noGrp="1" noChangeArrowheads="1"/>
          </p:cNvSpPr>
          <p:nvPr>
            <p:ph type="subTitle" sz="quarter" idx="1"/>
          </p:nvPr>
        </p:nvSpPr>
        <p:spPr bwMode="gray">
          <a:xfrm>
            <a:off x="777632" y="5157193"/>
            <a:ext cx="5823193" cy="1216495"/>
          </a:xfrm>
          <a:noFill/>
        </p:spPr>
        <p:txBody>
          <a:bodyPr>
            <a:noAutofit/>
          </a:bodyPr>
          <a:lstStyle>
            <a:lvl1pPr marL="0" indent="0">
              <a:spcBef>
                <a:spcPct val="0"/>
              </a:spcBef>
              <a:buFontTx/>
              <a:buNone/>
              <a:tabLst>
                <a:tab pos="701449" algn="l"/>
                <a:tab pos="2694422" algn="l"/>
                <a:tab pos="4568207" algn="l"/>
                <a:tab pos="6447854" algn="l"/>
                <a:tab pos="9716720" algn="r"/>
              </a:tabLst>
              <a:defRPr sz="1400" b="0" baseline="0" noProof="1">
                <a:solidFill>
                  <a:schemeClr val="tx1"/>
                </a:solidFill>
                <a:latin typeface="+mn-lt"/>
              </a:defRPr>
            </a:lvl1pPr>
            <a:lvl2pPr marL="443535" indent="-443535">
              <a:defRPr sz="1969">
                <a:solidFill>
                  <a:schemeClr val="bg1"/>
                </a:solidFill>
              </a:defRPr>
            </a:lvl2pPr>
          </a:lstStyle>
          <a:p>
            <a:pPr lvl="0"/>
            <a:r>
              <a:rPr lang="de-DE" noProof="1"/>
              <a:t>Master-Untertitelformat bearbeiten</a:t>
            </a:r>
            <a:endParaRPr lang="de-CH" noProof="1"/>
          </a:p>
        </p:txBody>
      </p:sp>
      <p:pic>
        <p:nvPicPr>
          <p:cNvPr id="10" name="Grafik 9">
            <a:extLst>
              <a:ext uri="{FF2B5EF4-FFF2-40B4-BE49-F238E27FC236}">
                <a16:creationId xmlns:a16="http://schemas.microsoft.com/office/drawing/2014/main" id="{BF691A3C-37E8-4B09-911A-60BB235109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86415" y="328269"/>
            <a:ext cx="2891641" cy="656973"/>
          </a:xfrm>
          <a:prstGeom prst="rect">
            <a:avLst/>
          </a:prstGeom>
        </p:spPr>
      </p:pic>
      <p:sp>
        <p:nvSpPr>
          <p:cNvPr id="11" name="Rechteck 10" hidden="1">
            <a:extLst>
              <a:ext uri="{FF2B5EF4-FFF2-40B4-BE49-F238E27FC236}">
                <a16:creationId xmlns:a16="http://schemas.microsoft.com/office/drawing/2014/main" id="{33AE2868-9F35-4948-89BE-29688E8653FC}"/>
              </a:ext>
            </a:extLst>
          </p:cNvPr>
          <p:cNvSpPr/>
          <p:nvPr userDrawn="1">
            <p:custDataLst>
              <p:tags r:id="rId2"/>
            </p:custDataLst>
          </p:nvPr>
        </p:nvSpPr>
        <p:spPr bwMode="auto">
          <a:xfrm>
            <a:off x="0" y="0"/>
            <a:ext cx="158750" cy="158750"/>
          </a:xfrm>
          <a:prstGeom prst="rect">
            <a:avLst/>
          </a:prstGeom>
          <a:solidFill>
            <a:schemeClr val="accent1">
              <a:lumMod val="20000"/>
              <a:lumOff val="80000"/>
            </a:schemeClr>
          </a:solidFill>
          <a:ln w="19050" cap="flat" cmpd="sng" algn="ctr">
            <a:noFill/>
            <a:prstDash val="solid"/>
            <a:round/>
            <a:headEnd type="none" w="lg" len="lg"/>
            <a:tailEnd type="none" w="lg" len="lg"/>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de-CH" sz="2400" b="1" i="0" baseline="0" err="1">
              <a:solidFill>
                <a:schemeClr val="tx1"/>
              </a:solidFill>
              <a:latin typeface="Arial" panose="020B0604020202020204" pitchFamily="34" charset="0"/>
              <a:ea typeface="+mj-ea"/>
              <a:cs typeface="+mj-cs"/>
              <a:sym typeface="Arial" panose="020B0604020202020204" pitchFamily="34" charset="0"/>
            </a:endParaRPr>
          </a:p>
        </p:txBody>
      </p:sp>
      <p:pic>
        <p:nvPicPr>
          <p:cNvPr id="12" name="Grafik 11">
            <a:extLst>
              <a:ext uri="{FF2B5EF4-FFF2-40B4-BE49-F238E27FC236}">
                <a16:creationId xmlns:a16="http://schemas.microsoft.com/office/drawing/2014/main" id="{5C02BE18-E13F-4BA4-B947-3BF5CE70985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12779"/>
          <a:stretch/>
        </p:blipFill>
        <p:spPr>
          <a:xfrm>
            <a:off x="2159" y="0"/>
            <a:ext cx="11354251" cy="6858000"/>
          </a:xfrm>
          <a:prstGeom prst="rect">
            <a:avLst/>
          </a:prstGeom>
        </p:spPr>
      </p:pic>
    </p:spTree>
    <p:extLst>
      <p:ext uri="{BB962C8B-B14F-4D97-AF65-F5344CB8AC3E}">
        <p14:creationId xmlns:p14="http://schemas.microsoft.com/office/powerpoint/2010/main" val="200895404"/>
      </p:ext>
    </p:extLst>
  </p:cSld>
  <p:clrMapOvr>
    <a:masterClrMapping/>
  </p:clrMapOvr>
  <p:extLst>
    <p:ext uri="{DCECCB84-F9BA-43D5-87BE-67443E8EF086}">
      <p15:sldGuideLst xmlns:p15="http://schemas.microsoft.com/office/powerpoint/2012/main">
        <p15:guide id="9" pos="4158">
          <p15:clr>
            <a:srgbClr val="FBAE40"/>
          </p15:clr>
        </p15:guide>
        <p15:guide id="10" orient="horz" pos="1911">
          <p15:clr>
            <a:srgbClr val="FBAE40"/>
          </p15:clr>
        </p15:guide>
        <p15:guide id="11" orient="horz" pos="324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AWK Rubrik ohne Textrahmen">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1"/>
            </p:custDataLst>
            <p:extLst>
              <p:ext uri="{D42A27DB-BD31-4B8C-83A1-F6EECF244321}">
                <p14:modId xmlns:p14="http://schemas.microsoft.com/office/powerpoint/2010/main" val="3930246779"/>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2" name="Objekt 1"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BF336A77-AEF9-4EA9-AEDE-DBD1307E5FD1}"/>
              </a:ext>
            </a:extLst>
          </p:cNvPr>
          <p:cNvSpPr/>
          <p:nvPr userDrawn="1">
            <p:custDataLst>
              <p:tags r:id="rId2"/>
            </p:custDataLst>
          </p:nvPr>
        </p:nvSpPr>
        <p:spPr bwMode="auto">
          <a:xfrm>
            <a:off x="0" y="0"/>
            <a:ext cx="158750" cy="158750"/>
          </a:xfrm>
          <a:prstGeom prst="rect">
            <a:avLst/>
          </a:prstGeom>
          <a:solidFill>
            <a:schemeClr val="accent1">
              <a:lumMod val="20000"/>
              <a:lumOff val="80000"/>
            </a:schemeClr>
          </a:solidFill>
          <a:ln w="19050" cap="flat" cmpd="sng" algn="ctr">
            <a:noFill/>
            <a:prstDash val="solid"/>
            <a:round/>
            <a:headEnd type="none" w="lg" len="lg"/>
            <a:tailEnd type="none" w="lg" len="lg"/>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de-CH" sz="2000" b="1" i="0" baseline="0" err="1">
              <a:solidFill>
                <a:schemeClr val="tx1"/>
              </a:solidFill>
              <a:latin typeface="Arial" panose="020B0604020202020204" pitchFamily="34" charset="0"/>
              <a:ea typeface="+mj-ea"/>
              <a:cs typeface="+mj-cs"/>
              <a:sym typeface="Arial" panose="020B0604020202020204" pitchFamily="34" charset="0"/>
            </a:endParaRPr>
          </a:p>
        </p:txBody>
      </p:sp>
      <p:sp>
        <p:nvSpPr>
          <p:cNvPr id="7" name="Foliennummernplatzhalter 71"/>
          <p:cNvSpPr>
            <a:spLocks noGrp="1"/>
          </p:cNvSpPr>
          <p:nvPr>
            <p:ph type="sldNum" sz="quarter" idx="10"/>
          </p:nvPr>
        </p:nvSpPr>
        <p:spPr>
          <a:xfrm>
            <a:off x="10438637" y="6489340"/>
            <a:ext cx="1507179" cy="368660"/>
          </a:xfrm>
        </p:spPr>
        <p:txBody>
          <a:bodyPr/>
          <a:lstStyle>
            <a:lvl1pPr>
              <a:defRPr>
                <a:solidFill>
                  <a:schemeClr val="bg1"/>
                </a:solidFill>
              </a:defRPr>
            </a:lvl1pPr>
          </a:lstStyle>
          <a:p>
            <a:pPr>
              <a:defRPr/>
            </a:pPr>
            <a:fld id="{D558EE55-B125-412A-A83A-9467165A60D8}" type="slidenum">
              <a:rPr lang="de-CH" smtClean="0"/>
              <a:pPr>
                <a:defRPr/>
              </a:pPr>
              <a:t>‹Nr.›</a:t>
            </a:fld>
            <a:endParaRPr lang="de-CH"/>
          </a:p>
        </p:txBody>
      </p:sp>
      <p:sp>
        <p:nvSpPr>
          <p:cNvPr id="8" name="Textplatzhalter 19"/>
          <p:cNvSpPr>
            <a:spLocks noGrp="1"/>
          </p:cNvSpPr>
          <p:nvPr>
            <p:ph type="body" sz="quarter" idx="12" hasCustomPrompt="1"/>
          </p:nvPr>
        </p:nvSpPr>
        <p:spPr>
          <a:xfrm>
            <a:off x="777631" y="138260"/>
            <a:ext cx="11168185" cy="230400"/>
          </a:xfrm>
          <a:noFill/>
        </p:spPr>
        <p:txBody>
          <a:bodyPr wrap="square" tIns="0" bIns="0" anchor="ctr" anchorCtr="0">
            <a:noAutofit/>
          </a:bodyPr>
          <a:lstStyle>
            <a:lvl1pPr marL="0" indent="0" algn="l" defTabSz="937870" rtl="0" eaLnBrk="1" fontAlgn="base" hangingPunct="1">
              <a:lnSpc>
                <a:spcPct val="100000"/>
              </a:lnSpc>
              <a:spcBef>
                <a:spcPct val="0"/>
              </a:spcBef>
              <a:spcAft>
                <a:spcPct val="0"/>
              </a:spcAft>
              <a:buNone/>
              <a:tabLst>
                <a:tab pos="8499443" algn="r"/>
                <a:tab pos="11146972" algn="r"/>
              </a:tabLst>
              <a:defRPr lang="de-DE" sz="1400" b="1" noProof="0" dirty="0" smtClean="0">
                <a:solidFill>
                  <a:srgbClr val="B3CA2C"/>
                </a:solidFill>
                <a:latin typeface="+mj-lt"/>
                <a:ea typeface="+mj-ea"/>
                <a:cs typeface="+mj-cs"/>
              </a:defRPr>
            </a:lvl1pPr>
          </a:lstStyle>
          <a:p>
            <a:pPr lvl="0"/>
            <a:r>
              <a:rPr lang="de-CH" noProof="0"/>
              <a:t>Rubrik / Kapitel</a:t>
            </a:r>
          </a:p>
        </p:txBody>
      </p:sp>
      <p:sp>
        <p:nvSpPr>
          <p:cNvPr id="11" name="Titel 5"/>
          <p:cNvSpPr>
            <a:spLocks noGrp="1"/>
          </p:cNvSpPr>
          <p:nvPr>
            <p:ph type="title" hasCustomPrompt="1"/>
          </p:nvPr>
        </p:nvSpPr>
        <p:spPr>
          <a:xfrm>
            <a:off x="777631" y="419412"/>
            <a:ext cx="11168185" cy="396000"/>
          </a:xfrm>
        </p:spPr>
        <p:txBody>
          <a:bodyPr wrap="square">
            <a:normAutofit/>
          </a:bodyPr>
          <a:lstStyle>
            <a:lvl1pPr>
              <a:lnSpc>
                <a:spcPts val="2215"/>
              </a:lnSpc>
              <a:defRPr sz="2000" b="1">
                <a:solidFill>
                  <a:schemeClr val="bg1"/>
                </a:solidFill>
              </a:defRPr>
            </a:lvl1pPr>
          </a:lstStyle>
          <a:p>
            <a:r>
              <a:rPr lang="de-CH" noProof="0"/>
              <a:t>Folientitel / Message</a:t>
            </a:r>
          </a:p>
        </p:txBody>
      </p:sp>
    </p:spTree>
    <p:extLst>
      <p:ext uri="{BB962C8B-B14F-4D97-AF65-F5344CB8AC3E}">
        <p14:creationId xmlns:p14="http://schemas.microsoft.com/office/powerpoint/2010/main" val="2616678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WK Rubrik mit 2 Textrahmen">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1"/>
            </p:custDataLst>
            <p:extLst>
              <p:ext uri="{D42A27DB-BD31-4B8C-83A1-F6EECF244321}">
                <p14:modId xmlns:p14="http://schemas.microsoft.com/office/powerpoint/2010/main" val="1531295385"/>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2" name="Objekt 1" hidden="1"/>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7" name="Foliennummernplatzhalter 71"/>
          <p:cNvSpPr>
            <a:spLocks noGrp="1"/>
          </p:cNvSpPr>
          <p:nvPr>
            <p:ph type="sldNum" sz="quarter" idx="10"/>
          </p:nvPr>
        </p:nvSpPr>
        <p:spPr>
          <a:xfrm>
            <a:off x="10438637" y="6489340"/>
            <a:ext cx="1507179" cy="368660"/>
          </a:xfrm>
        </p:spPr>
        <p:txBody>
          <a:bodyPr/>
          <a:lstStyle>
            <a:lvl1pPr>
              <a:defRPr/>
            </a:lvl1pPr>
          </a:lstStyle>
          <a:p>
            <a:pPr>
              <a:defRPr/>
            </a:pPr>
            <a:fld id="{D558EE55-B125-412A-A83A-9467165A60D8}" type="slidenum">
              <a:rPr lang="de-CH" smtClean="0"/>
              <a:pPr>
                <a:defRPr/>
              </a:pPr>
              <a:t>‹Nr.›</a:t>
            </a:fld>
            <a:endParaRPr lang="de-CH"/>
          </a:p>
        </p:txBody>
      </p:sp>
      <p:sp>
        <p:nvSpPr>
          <p:cNvPr id="8" name="Inhaltsplatzhalter 6"/>
          <p:cNvSpPr>
            <a:spLocks noGrp="1"/>
          </p:cNvSpPr>
          <p:nvPr>
            <p:ph sz="quarter" idx="11"/>
          </p:nvPr>
        </p:nvSpPr>
        <p:spPr>
          <a:xfrm>
            <a:off x="777631" y="1125539"/>
            <a:ext cx="5316923" cy="5256000"/>
          </a:xfrm>
        </p:spPr>
        <p:txBody>
          <a:bodyPr>
            <a:noAutofit/>
          </a:bodyPr>
          <a:lstStyle>
            <a:lvl1pPr>
              <a:defRPr sz="1800"/>
            </a:lvl1pPr>
            <a:lvl2pPr>
              <a:defRPr sz="1800"/>
            </a:lvl2pPr>
            <a:lvl3pPr>
              <a:defRPr sz="1600"/>
            </a:lvl3pPr>
            <a:lvl4pPr>
              <a:defRPr sz="1400"/>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12" name="Inhaltsplatzhalter 6"/>
          <p:cNvSpPr>
            <a:spLocks noGrp="1"/>
          </p:cNvSpPr>
          <p:nvPr>
            <p:ph sz="quarter" idx="13"/>
          </p:nvPr>
        </p:nvSpPr>
        <p:spPr>
          <a:xfrm>
            <a:off x="6628342" y="1125010"/>
            <a:ext cx="5316923" cy="5256530"/>
          </a:xfrm>
        </p:spPr>
        <p:txBody>
          <a:bodyPr>
            <a:noAutofit/>
          </a:bodyPr>
          <a:lstStyle>
            <a:lvl1pPr>
              <a:defRPr sz="1800"/>
            </a:lvl1pPr>
            <a:lvl2pPr>
              <a:defRPr sz="1800"/>
            </a:lvl2pPr>
            <a:lvl3pPr>
              <a:defRPr sz="1600"/>
            </a:lvl3pPr>
            <a:lvl4pPr>
              <a:defRPr sz="1400"/>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11" name="Textplatzhalter 19"/>
          <p:cNvSpPr>
            <a:spLocks noGrp="1"/>
          </p:cNvSpPr>
          <p:nvPr>
            <p:ph type="body" sz="quarter" idx="12" hasCustomPrompt="1"/>
          </p:nvPr>
        </p:nvSpPr>
        <p:spPr>
          <a:xfrm>
            <a:off x="777631" y="138260"/>
            <a:ext cx="11168185" cy="230400"/>
          </a:xfrm>
          <a:noFill/>
        </p:spPr>
        <p:txBody>
          <a:bodyPr wrap="square" tIns="0" bIns="0" anchor="ctr" anchorCtr="0">
            <a:noAutofit/>
          </a:bodyPr>
          <a:lstStyle>
            <a:lvl1pPr marL="0" indent="0" algn="l" defTabSz="937870" rtl="0" eaLnBrk="1" fontAlgn="base" hangingPunct="1">
              <a:lnSpc>
                <a:spcPct val="100000"/>
              </a:lnSpc>
              <a:spcBef>
                <a:spcPct val="0"/>
              </a:spcBef>
              <a:spcAft>
                <a:spcPct val="0"/>
              </a:spcAft>
              <a:buNone/>
              <a:tabLst>
                <a:tab pos="8499443" algn="r"/>
                <a:tab pos="11146972" algn="r"/>
              </a:tabLst>
              <a:defRPr lang="de-DE" sz="1400" b="1" noProof="0" dirty="0" smtClean="0">
                <a:solidFill>
                  <a:srgbClr val="B3CA2C"/>
                </a:solidFill>
                <a:latin typeface="+mj-lt"/>
                <a:ea typeface="+mj-ea"/>
                <a:cs typeface="+mj-cs"/>
              </a:defRPr>
            </a:lvl1pPr>
          </a:lstStyle>
          <a:p>
            <a:pPr lvl="0"/>
            <a:r>
              <a:rPr lang="de-CH" noProof="0"/>
              <a:t>Rubrik / Kapitel</a:t>
            </a:r>
          </a:p>
        </p:txBody>
      </p:sp>
      <p:sp>
        <p:nvSpPr>
          <p:cNvPr id="13" name="Titel 5"/>
          <p:cNvSpPr>
            <a:spLocks noGrp="1"/>
          </p:cNvSpPr>
          <p:nvPr>
            <p:ph type="title" hasCustomPrompt="1"/>
          </p:nvPr>
        </p:nvSpPr>
        <p:spPr>
          <a:xfrm>
            <a:off x="777631" y="419412"/>
            <a:ext cx="11168185" cy="396000"/>
          </a:xfrm>
        </p:spPr>
        <p:txBody>
          <a:bodyPr wrap="square">
            <a:normAutofit/>
          </a:bodyPr>
          <a:lstStyle>
            <a:lvl1pPr>
              <a:lnSpc>
                <a:spcPts val="2215"/>
              </a:lnSpc>
              <a:defRPr sz="2000" b="1">
                <a:solidFill>
                  <a:srgbClr val="336483"/>
                </a:solidFill>
              </a:defRPr>
            </a:lvl1pPr>
          </a:lstStyle>
          <a:p>
            <a:r>
              <a:rPr lang="de-CH" noProof="0"/>
              <a:t>Folientitel / Message</a:t>
            </a:r>
          </a:p>
        </p:txBody>
      </p:sp>
    </p:spTree>
    <p:extLst>
      <p:ext uri="{BB962C8B-B14F-4D97-AF65-F5344CB8AC3E}">
        <p14:creationId xmlns:p14="http://schemas.microsoft.com/office/powerpoint/2010/main" val="142394114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ericht mit 2 Spalten">
    <p:spTree>
      <p:nvGrpSpPr>
        <p:cNvPr id="1" name=""/>
        <p:cNvGrpSpPr/>
        <p:nvPr/>
      </p:nvGrpSpPr>
      <p:grpSpPr>
        <a:xfrm>
          <a:off x="0" y="0"/>
          <a:ext cx="0" cy="0"/>
          <a:chOff x="0" y="0"/>
          <a:chExt cx="0" cy="0"/>
        </a:xfrm>
      </p:grpSpPr>
      <p:sp>
        <p:nvSpPr>
          <p:cNvPr id="3" name="Inhaltsplatzhalter 2"/>
          <p:cNvSpPr>
            <a:spLocks noGrp="1"/>
          </p:cNvSpPr>
          <p:nvPr>
            <p:ph idx="1"/>
          </p:nvPr>
        </p:nvSpPr>
        <p:spPr>
          <a:xfrm>
            <a:off x="777631" y="1124745"/>
            <a:ext cx="11168185" cy="5256585"/>
          </a:xfrm>
        </p:spPr>
        <p:txBody>
          <a:bodyPr numCol="2" spcCol="216000">
            <a:noAutofit/>
          </a:bodyPr>
          <a:lstStyle>
            <a:lvl1pPr marL="0" indent="0">
              <a:buFontTx/>
              <a:buNone/>
              <a:defRPr sz="1600" b="1">
                <a:latin typeface="+mn-lt"/>
              </a:defRPr>
            </a:lvl1pPr>
            <a:lvl2pPr marL="0" indent="0">
              <a:buFont typeface="Arial" pitchFamily="34" charset="0"/>
              <a:buNone/>
              <a:defRPr sz="1400">
                <a:latin typeface="+mn-lt"/>
              </a:defRPr>
            </a:lvl2pPr>
            <a:lvl3pPr marL="265730" indent="-265730">
              <a:buFont typeface="Arial" panose="020B0604020202020204" pitchFamily="34" charset="0"/>
              <a:buChar char="●"/>
              <a:defRPr sz="1400">
                <a:latin typeface="+mn-lt"/>
              </a:defRPr>
            </a:lvl3pPr>
            <a:lvl4pPr marL="1262216" marR="0" indent="-271592" algn="l" defTabSz="937870" rtl="0" eaLnBrk="1" fontAlgn="base" latinLnBrk="0" hangingPunct="1">
              <a:lnSpc>
                <a:spcPct val="100000"/>
              </a:lnSpc>
              <a:spcBef>
                <a:spcPts val="492"/>
              </a:spcBef>
              <a:spcAft>
                <a:spcPct val="0"/>
              </a:spcAft>
              <a:buClr>
                <a:schemeClr val="accent6"/>
              </a:buClr>
              <a:buSzPct val="100000"/>
              <a:buFont typeface="Symbol" panose="05050102010706020507" pitchFamily="18" charset="2"/>
              <a:buChar char="-"/>
              <a:tabLst>
                <a:tab pos="9677643" algn="r"/>
              </a:tabLst>
              <a:defRPr sz="1477"/>
            </a:lvl4pPr>
          </a:lstStyle>
          <a:p>
            <a:pPr lvl="0"/>
            <a:r>
              <a:rPr lang="de-DE" noProof="0"/>
              <a:t>Mastertextformat bearbeiten</a:t>
            </a:r>
          </a:p>
          <a:p>
            <a:pPr lvl="1"/>
            <a:r>
              <a:rPr lang="de-DE" noProof="0"/>
              <a:t>Zweite Ebene</a:t>
            </a:r>
          </a:p>
          <a:p>
            <a:pPr lvl="2"/>
            <a:r>
              <a:rPr lang="de-DE" noProof="0"/>
              <a:t>Dritte Ebene</a:t>
            </a:r>
          </a:p>
        </p:txBody>
      </p:sp>
      <p:sp>
        <p:nvSpPr>
          <p:cNvPr id="4" name="Foliennummernplatzhalter 71"/>
          <p:cNvSpPr>
            <a:spLocks noGrp="1"/>
          </p:cNvSpPr>
          <p:nvPr>
            <p:ph type="sldNum" sz="quarter" idx="10"/>
          </p:nvPr>
        </p:nvSpPr>
        <p:spPr/>
        <p:txBody>
          <a:bodyPr/>
          <a:lstStyle>
            <a:lvl1pPr>
              <a:defRPr/>
            </a:lvl1pPr>
          </a:lstStyle>
          <a:p>
            <a:pPr>
              <a:defRPr/>
            </a:pPr>
            <a:fld id="{57A0A9CA-893F-48A2-9E55-3CD64C93054E}" type="slidenum">
              <a:rPr lang="de-CH" smtClean="0"/>
              <a:pPr>
                <a:defRPr/>
              </a:pPr>
              <a:t>‹Nr.›</a:t>
            </a:fld>
            <a:endParaRPr lang="de-CH"/>
          </a:p>
        </p:txBody>
      </p:sp>
      <p:sp>
        <p:nvSpPr>
          <p:cNvPr id="6" name="Textplatzhalter 19"/>
          <p:cNvSpPr>
            <a:spLocks noGrp="1"/>
          </p:cNvSpPr>
          <p:nvPr>
            <p:ph type="body" sz="quarter" idx="12" hasCustomPrompt="1"/>
          </p:nvPr>
        </p:nvSpPr>
        <p:spPr>
          <a:xfrm>
            <a:off x="777631" y="138260"/>
            <a:ext cx="11168185" cy="230400"/>
          </a:xfrm>
          <a:noFill/>
        </p:spPr>
        <p:txBody>
          <a:bodyPr wrap="square" tIns="0" bIns="0" anchor="ctr" anchorCtr="0">
            <a:noAutofit/>
          </a:bodyPr>
          <a:lstStyle>
            <a:lvl1pPr marL="0" indent="0" algn="l" defTabSz="937870" rtl="0" eaLnBrk="1" fontAlgn="base" hangingPunct="1">
              <a:lnSpc>
                <a:spcPct val="100000"/>
              </a:lnSpc>
              <a:spcBef>
                <a:spcPct val="0"/>
              </a:spcBef>
              <a:spcAft>
                <a:spcPct val="0"/>
              </a:spcAft>
              <a:buNone/>
              <a:tabLst>
                <a:tab pos="8499443" algn="r"/>
                <a:tab pos="11146972" algn="r"/>
              </a:tabLst>
              <a:defRPr lang="de-DE" sz="1400" b="1" noProof="0" dirty="0" smtClean="0">
                <a:solidFill>
                  <a:srgbClr val="B3CA2C"/>
                </a:solidFill>
                <a:latin typeface="+mj-lt"/>
                <a:ea typeface="+mj-ea"/>
                <a:cs typeface="+mj-cs"/>
              </a:defRPr>
            </a:lvl1pPr>
          </a:lstStyle>
          <a:p>
            <a:pPr lvl="0"/>
            <a:r>
              <a:rPr lang="de-CH" noProof="0"/>
              <a:t>Rubrik / Kapitel</a:t>
            </a:r>
          </a:p>
        </p:txBody>
      </p:sp>
      <p:sp>
        <p:nvSpPr>
          <p:cNvPr id="7" name="Titel 5"/>
          <p:cNvSpPr>
            <a:spLocks noGrp="1"/>
          </p:cNvSpPr>
          <p:nvPr>
            <p:ph type="title" hasCustomPrompt="1"/>
          </p:nvPr>
        </p:nvSpPr>
        <p:spPr>
          <a:xfrm>
            <a:off x="777631" y="419412"/>
            <a:ext cx="11168185" cy="396000"/>
          </a:xfrm>
        </p:spPr>
        <p:txBody>
          <a:bodyPr wrap="square">
            <a:normAutofit/>
          </a:bodyPr>
          <a:lstStyle>
            <a:lvl1pPr>
              <a:lnSpc>
                <a:spcPts val="2215"/>
              </a:lnSpc>
              <a:defRPr sz="2000" b="1">
                <a:solidFill>
                  <a:srgbClr val="336483"/>
                </a:solidFill>
              </a:defRPr>
            </a:lvl1pPr>
          </a:lstStyle>
          <a:p>
            <a:r>
              <a:rPr lang="de-CH" noProof="0"/>
              <a:t>Folientitel / Message</a:t>
            </a:r>
          </a:p>
        </p:txBody>
      </p:sp>
    </p:spTree>
    <p:extLst>
      <p:ext uri="{BB962C8B-B14F-4D97-AF65-F5344CB8AC3E}">
        <p14:creationId xmlns:p14="http://schemas.microsoft.com/office/powerpoint/2010/main" val="564104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AWK Titelfoli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3940526587"/>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7" name="Objekt 6"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0D65E980-DA96-47AE-9946-B1AE90DDBE0D}"/>
              </a:ext>
            </a:extLst>
          </p:cNvPr>
          <p:cNvSpPr/>
          <p:nvPr/>
        </p:nvSpPr>
        <p:spPr bwMode="auto">
          <a:xfrm>
            <a:off x="0" y="0"/>
            <a:ext cx="158750" cy="158750"/>
          </a:xfrm>
          <a:prstGeom prst="rect">
            <a:avLst/>
          </a:prstGeom>
          <a:solidFill>
            <a:schemeClr val="accent1">
              <a:lumMod val="20000"/>
              <a:lumOff val="80000"/>
            </a:schemeClr>
          </a:solidFill>
          <a:ln w="19050" cap="flat" cmpd="sng" algn="ctr">
            <a:noFill/>
            <a:prstDash val="solid"/>
            <a:round/>
            <a:headEnd type="none" w="lg" len="lg"/>
            <a:tailEnd type="none" w="lg" len="lg"/>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de-CH" sz="2400" b="1" i="0" baseline="0" err="1">
              <a:solidFill>
                <a:schemeClr val="tx1"/>
              </a:solidFill>
              <a:latin typeface="Arial" panose="020B0604020202020204" pitchFamily="34" charset="0"/>
              <a:ea typeface="+mj-ea"/>
              <a:cs typeface="+mj-cs"/>
              <a:sym typeface="Arial" panose="020B0604020202020204" pitchFamily="34" charset="0"/>
            </a:endParaRPr>
          </a:p>
        </p:txBody>
      </p:sp>
      <p:pic>
        <p:nvPicPr>
          <p:cNvPr id="14" name="Grafik 13">
            <a:extLst>
              <a:ext uri="{FF2B5EF4-FFF2-40B4-BE49-F238E27FC236}">
                <a16:creationId xmlns:a16="http://schemas.microsoft.com/office/drawing/2014/main" id="{47C15A90-D63D-473A-97E9-35FE25338F5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2779"/>
          <a:stretch/>
        </p:blipFill>
        <p:spPr>
          <a:xfrm>
            <a:off x="2159" y="0"/>
            <a:ext cx="11354251" cy="6858000"/>
          </a:xfrm>
          <a:prstGeom prst="rect">
            <a:avLst/>
          </a:prstGeom>
        </p:spPr>
      </p:pic>
      <p:sp>
        <p:nvSpPr>
          <p:cNvPr id="5" name="Rectangle 8"/>
          <p:cNvSpPr>
            <a:spLocks noChangeArrowheads="1"/>
          </p:cNvSpPr>
          <p:nvPr/>
        </p:nvSpPr>
        <p:spPr bwMode="auto">
          <a:xfrm>
            <a:off x="2987432" y="293689"/>
            <a:ext cx="8678985" cy="1421230"/>
          </a:xfrm>
          <a:prstGeom prst="rect">
            <a:avLst/>
          </a:prstGeom>
          <a:noFill/>
          <a:ln w="9525">
            <a:noFill/>
            <a:miter lim="800000"/>
            <a:headEnd/>
            <a:tailEnd/>
          </a:ln>
          <a:effectLst/>
        </p:spPr>
        <p:txBody>
          <a:bodyPr lIns="111271" tIns="56614" rIns="111271" bIns="56614">
            <a:spAutoFit/>
          </a:bodyPr>
          <a:lstStyle/>
          <a:p>
            <a:pPr algn="l" defTabSz="928101" eaLnBrk="0" hangingPunct="0">
              <a:defRPr/>
            </a:pPr>
            <a:endParaRPr lang="de-CH" sz="2831" b="1" noProof="1">
              <a:solidFill>
                <a:schemeClr val="tx1"/>
              </a:solidFill>
              <a:latin typeface="Arial" pitchFamily="34" charset="0"/>
              <a:cs typeface="+mn-cs"/>
            </a:endParaRPr>
          </a:p>
          <a:p>
            <a:pPr algn="l" defTabSz="928101" eaLnBrk="0" hangingPunct="0">
              <a:defRPr/>
            </a:pPr>
            <a:endParaRPr lang="de-CH" sz="2831" b="1" noProof="1">
              <a:solidFill>
                <a:schemeClr val="tx1"/>
              </a:solidFill>
              <a:latin typeface="Arial" pitchFamily="34" charset="0"/>
              <a:cs typeface="+mn-cs"/>
            </a:endParaRPr>
          </a:p>
          <a:p>
            <a:pPr algn="l" defTabSz="928101" eaLnBrk="0" hangingPunct="0">
              <a:defRPr/>
            </a:pPr>
            <a:endParaRPr lang="de-CH" sz="2831" b="1" noProof="1">
              <a:solidFill>
                <a:schemeClr val="tx1"/>
              </a:solidFill>
              <a:latin typeface="Arial" pitchFamily="34" charset="0"/>
              <a:cs typeface="+mn-cs"/>
            </a:endParaRPr>
          </a:p>
        </p:txBody>
      </p:sp>
      <p:cxnSp>
        <p:nvCxnSpPr>
          <p:cNvPr id="6" name="Gerade Verbindung 5"/>
          <p:cNvCxnSpPr>
            <a:cxnSpLocks/>
          </p:cNvCxnSpPr>
          <p:nvPr/>
        </p:nvCxnSpPr>
        <p:spPr>
          <a:xfrm flipH="1">
            <a:off x="777632" y="4941170"/>
            <a:ext cx="5823193"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218" name="Rectangle 26"/>
          <p:cNvSpPr>
            <a:spLocks noGrp="1" noChangeArrowheads="1"/>
          </p:cNvSpPr>
          <p:nvPr>
            <p:ph type="ctrTitle" sz="quarter" hasCustomPrompt="1"/>
          </p:nvPr>
        </p:nvSpPr>
        <p:spPr>
          <a:xfrm>
            <a:off x="777633" y="3033712"/>
            <a:ext cx="5823192" cy="1754819"/>
          </a:xfrm>
          <a:noFill/>
        </p:spPr>
        <p:txBody>
          <a:bodyPr anchor="b"/>
          <a:lstStyle>
            <a:lvl1pPr>
              <a:defRPr sz="2400" b="1" noProof="1">
                <a:solidFill>
                  <a:srgbClr val="336483"/>
                </a:solidFill>
                <a:latin typeface="+mj-lt"/>
              </a:defRPr>
            </a:lvl1pPr>
          </a:lstStyle>
          <a:p>
            <a:r>
              <a:rPr lang="de-CH" noProof="1"/>
              <a:t>Optionaler Obertitel in grün</a:t>
            </a:r>
            <a:br>
              <a:rPr lang="de-CH" noProof="1"/>
            </a:br>
            <a:r>
              <a:rPr lang="de-CH" noProof="1"/>
              <a:t>Präsentationstitel in blau</a:t>
            </a:r>
          </a:p>
        </p:txBody>
      </p:sp>
      <p:sp>
        <p:nvSpPr>
          <p:cNvPr id="8219" name="Rectangle 27"/>
          <p:cNvSpPr>
            <a:spLocks noGrp="1" noChangeArrowheads="1"/>
          </p:cNvSpPr>
          <p:nvPr>
            <p:ph type="subTitle" sz="quarter" idx="1"/>
          </p:nvPr>
        </p:nvSpPr>
        <p:spPr bwMode="gray">
          <a:xfrm>
            <a:off x="777632" y="5157193"/>
            <a:ext cx="5823193" cy="1216495"/>
          </a:xfrm>
          <a:noFill/>
        </p:spPr>
        <p:txBody>
          <a:bodyPr>
            <a:noAutofit/>
          </a:bodyPr>
          <a:lstStyle>
            <a:lvl1pPr marL="0" indent="0">
              <a:spcBef>
                <a:spcPct val="0"/>
              </a:spcBef>
              <a:buFontTx/>
              <a:buNone/>
              <a:tabLst>
                <a:tab pos="701449" algn="l"/>
                <a:tab pos="2694422" algn="l"/>
                <a:tab pos="4568207" algn="l"/>
                <a:tab pos="6447854" algn="l"/>
                <a:tab pos="9716720" algn="r"/>
              </a:tabLst>
              <a:defRPr sz="1400" b="0" baseline="0" noProof="1">
                <a:solidFill>
                  <a:schemeClr val="tx1"/>
                </a:solidFill>
                <a:latin typeface="+mn-lt"/>
              </a:defRPr>
            </a:lvl1pPr>
            <a:lvl2pPr marL="443535" indent="-443535">
              <a:defRPr sz="1969">
                <a:solidFill>
                  <a:schemeClr val="bg1"/>
                </a:solidFill>
              </a:defRPr>
            </a:lvl2pPr>
          </a:lstStyle>
          <a:p>
            <a:pPr lvl="0"/>
            <a:r>
              <a:rPr lang="de-DE" noProof="1"/>
              <a:t>Master-Untertitelformat bearbeiten</a:t>
            </a:r>
            <a:endParaRPr lang="de-CH" noProof="1"/>
          </a:p>
        </p:txBody>
      </p:sp>
      <p:pic>
        <p:nvPicPr>
          <p:cNvPr id="10" name="Grafik 9">
            <a:extLst>
              <a:ext uri="{FF2B5EF4-FFF2-40B4-BE49-F238E27FC236}">
                <a16:creationId xmlns:a16="http://schemas.microsoft.com/office/drawing/2014/main" id="{BF691A3C-37E8-4B09-911A-60BB235109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86415" y="328269"/>
            <a:ext cx="2891641" cy="656973"/>
          </a:xfrm>
          <a:prstGeom prst="rect">
            <a:avLst/>
          </a:prstGeom>
        </p:spPr>
      </p:pic>
      <p:sp>
        <p:nvSpPr>
          <p:cNvPr id="11" name="Rechteck 10" hidden="1">
            <a:extLst>
              <a:ext uri="{FF2B5EF4-FFF2-40B4-BE49-F238E27FC236}">
                <a16:creationId xmlns:a16="http://schemas.microsoft.com/office/drawing/2014/main" id="{33AE2868-9F35-4948-89BE-29688E8653FC}"/>
              </a:ext>
            </a:extLst>
          </p:cNvPr>
          <p:cNvSpPr/>
          <p:nvPr userDrawn="1">
            <p:custDataLst>
              <p:tags r:id="rId2"/>
            </p:custDataLst>
          </p:nvPr>
        </p:nvSpPr>
        <p:spPr bwMode="auto">
          <a:xfrm>
            <a:off x="0" y="0"/>
            <a:ext cx="158750" cy="158750"/>
          </a:xfrm>
          <a:prstGeom prst="rect">
            <a:avLst/>
          </a:prstGeom>
          <a:solidFill>
            <a:schemeClr val="accent1">
              <a:lumMod val="20000"/>
              <a:lumOff val="80000"/>
            </a:schemeClr>
          </a:solidFill>
          <a:ln w="19050" cap="flat" cmpd="sng" algn="ctr">
            <a:noFill/>
            <a:prstDash val="solid"/>
            <a:round/>
            <a:headEnd type="none" w="lg" len="lg"/>
            <a:tailEnd type="none" w="lg" len="lg"/>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de-CH" sz="2400" b="1" i="0" baseline="0" err="1">
              <a:solidFill>
                <a:schemeClr val="tx1"/>
              </a:solidFill>
              <a:latin typeface="Arial" panose="020B0604020202020204" pitchFamily="34" charset="0"/>
              <a:ea typeface="+mj-ea"/>
              <a:cs typeface="+mj-cs"/>
              <a:sym typeface="Arial" panose="020B0604020202020204" pitchFamily="34" charset="0"/>
            </a:endParaRPr>
          </a:p>
        </p:txBody>
      </p:sp>
      <p:pic>
        <p:nvPicPr>
          <p:cNvPr id="12" name="Grafik 11">
            <a:extLst>
              <a:ext uri="{FF2B5EF4-FFF2-40B4-BE49-F238E27FC236}">
                <a16:creationId xmlns:a16="http://schemas.microsoft.com/office/drawing/2014/main" id="{5C02BE18-E13F-4BA4-B947-3BF5CE70985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12779"/>
          <a:stretch/>
        </p:blipFill>
        <p:spPr>
          <a:xfrm>
            <a:off x="2159" y="0"/>
            <a:ext cx="11354251" cy="6858000"/>
          </a:xfrm>
          <a:prstGeom prst="rect">
            <a:avLst/>
          </a:prstGeom>
        </p:spPr>
      </p:pic>
    </p:spTree>
    <p:extLst>
      <p:ext uri="{BB962C8B-B14F-4D97-AF65-F5344CB8AC3E}">
        <p14:creationId xmlns:p14="http://schemas.microsoft.com/office/powerpoint/2010/main" val="2345640058"/>
      </p:ext>
    </p:extLst>
  </p:cSld>
  <p:clrMapOvr>
    <a:masterClrMapping/>
  </p:clrMapOvr>
  <p:extLst>
    <p:ext uri="{DCECCB84-F9BA-43D5-87BE-67443E8EF086}">
      <p15:sldGuideLst xmlns:p15="http://schemas.microsoft.com/office/powerpoint/2012/main">
        <p15:guide id="9" pos="4158">
          <p15:clr>
            <a:srgbClr val="FBAE40"/>
          </p15:clr>
        </p15:guide>
        <p15:guide id="10" orient="horz" pos="1911">
          <p15:clr>
            <a:srgbClr val="FBAE40"/>
          </p15:clr>
        </p15:guide>
        <p15:guide id="11" orient="horz" pos="324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AWK Titelfolie 2">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3698191718"/>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9" name="Rectangle 26"/>
          <p:cNvSpPr>
            <a:spLocks noGrp="1" noChangeArrowheads="1"/>
          </p:cNvSpPr>
          <p:nvPr>
            <p:ph type="ctrTitle" sz="quarter" hasCustomPrompt="1"/>
          </p:nvPr>
        </p:nvSpPr>
        <p:spPr>
          <a:xfrm>
            <a:off x="6096001" y="1376772"/>
            <a:ext cx="5849815" cy="1755576"/>
          </a:xfrm>
          <a:noFill/>
        </p:spPr>
        <p:txBody>
          <a:bodyPr anchor="b"/>
          <a:lstStyle>
            <a:lvl1pPr>
              <a:defRPr sz="2400" b="1" noProof="1">
                <a:solidFill>
                  <a:srgbClr val="336483"/>
                </a:solidFill>
                <a:latin typeface="+mj-lt"/>
              </a:defRPr>
            </a:lvl1pPr>
          </a:lstStyle>
          <a:p>
            <a:r>
              <a:rPr lang="de-CH" noProof="1"/>
              <a:t>Optionaler Obertitel in grün</a:t>
            </a:r>
            <a:br>
              <a:rPr lang="de-CH" noProof="1"/>
            </a:br>
            <a:r>
              <a:rPr lang="de-CH" noProof="1"/>
              <a:t>Präsentationstitel in blau</a:t>
            </a:r>
          </a:p>
        </p:txBody>
      </p:sp>
      <p:sp>
        <p:nvSpPr>
          <p:cNvPr id="11" name="Rectangle 27"/>
          <p:cNvSpPr>
            <a:spLocks noGrp="1" noChangeArrowheads="1"/>
          </p:cNvSpPr>
          <p:nvPr>
            <p:ph type="subTitle" sz="quarter" idx="1"/>
          </p:nvPr>
        </p:nvSpPr>
        <p:spPr bwMode="gray">
          <a:xfrm>
            <a:off x="6096000" y="3501008"/>
            <a:ext cx="5849814" cy="1290325"/>
          </a:xfrm>
          <a:noFill/>
        </p:spPr>
        <p:txBody>
          <a:bodyPr>
            <a:noAutofit/>
          </a:bodyPr>
          <a:lstStyle>
            <a:lvl1pPr marL="0" indent="0">
              <a:spcBef>
                <a:spcPct val="0"/>
              </a:spcBef>
              <a:buFontTx/>
              <a:buNone/>
              <a:tabLst>
                <a:tab pos="701449" algn="l"/>
                <a:tab pos="2694422" algn="l"/>
                <a:tab pos="4568207" algn="l"/>
                <a:tab pos="6447854" algn="l"/>
                <a:tab pos="9716720" algn="r"/>
              </a:tabLst>
              <a:defRPr sz="1400" b="0" baseline="0" noProof="1">
                <a:solidFill>
                  <a:schemeClr val="tx1"/>
                </a:solidFill>
                <a:latin typeface="+mn-lt"/>
              </a:defRPr>
            </a:lvl1pPr>
            <a:lvl2pPr marL="443535" indent="-443535">
              <a:defRPr sz="1969">
                <a:solidFill>
                  <a:schemeClr val="bg1"/>
                </a:solidFill>
              </a:defRPr>
            </a:lvl2pPr>
          </a:lstStyle>
          <a:p>
            <a:pPr lvl="0"/>
            <a:r>
              <a:rPr lang="de-DE" noProof="1"/>
              <a:t>Master-Untertitelformat bearbeiten</a:t>
            </a:r>
            <a:endParaRPr lang="de-CH" noProof="1"/>
          </a:p>
        </p:txBody>
      </p:sp>
      <p:pic>
        <p:nvPicPr>
          <p:cNvPr id="2" name="Grafi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4" y="4783470"/>
            <a:ext cx="12192000" cy="2079340"/>
          </a:xfrm>
          <a:prstGeom prst="rect">
            <a:avLst/>
          </a:prstGeom>
        </p:spPr>
      </p:pic>
      <p:cxnSp>
        <p:nvCxnSpPr>
          <p:cNvPr id="13" name="Gerade Verbindung 5"/>
          <p:cNvCxnSpPr/>
          <p:nvPr/>
        </p:nvCxnSpPr>
        <p:spPr>
          <a:xfrm flipH="1">
            <a:off x="6096000" y="3284985"/>
            <a:ext cx="5848615" cy="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Gerade Verbindung 5"/>
          <p:cNvCxnSpPr/>
          <p:nvPr/>
        </p:nvCxnSpPr>
        <p:spPr>
          <a:xfrm flipH="1">
            <a:off x="6096000" y="3284985"/>
            <a:ext cx="5848615" cy="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Freihandform 19"/>
          <p:cNvSpPr/>
          <p:nvPr/>
        </p:nvSpPr>
        <p:spPr bwMode="auto">
          <a:xfrm>
            <a:off x="4194" y="0"/>
            <a:ext cx="5720862" cy="4648200"/>
          </a:xfrm>
          <a:custGeom>
            <a:avLst/>
            <a:gdLst>
              <a:gd name="connsiteX0" fmla="*/ 4187322 w 4648200"/>
              <a:gd name="connsiteY0" fmla="*/ 0 h 4648200"/>
              <a:gd name="connsiteX1" fmla="*/ 4648200 w 4648200"/>
              <a:gd name="connsiteY1" fmla="*/ 0 h 4648200"/>
              <a:gd name="connsiteX2" fmla="*/ 4648200 w 4648200"/>
              <a:gd name="connsiteY2" fmla="*/ 4648200 h 4648200"/>
              <a:gd name="connsiteX3" fmla="*/ 0 w 4648200"/>
              <a:gd name="connsiteY3" fmla="*/ 4648200 h 4648200"/>
              <a:gd name="connsiteX4" fmla="*/ 0 w 4648200"/>
              <a:gd name="connsiteY4" fmla="*/ 4100528 h 4648200"/>
              <a:gd name="connsiteX5" fmla="*/ 58200 w 4648200"/>
              <a:gd name="connsiteY5" fmla="*/ 4121829 h 4648200"/>
              <a:gd name="connsiteX6" fmla="*/ 1038225 w 4648200"/>
              <a:gd name="connsiteY6" fmla="*/ 4269995 h 4648200"/>
              <a:gd name="connsiteX7" fmla="*/ 4333875 w 4648200"/>
              <a:gd name="connsiteY7" fmla="*/ 974345 h 4648200"/>
              <a:gd name="connsiteX8" fmla="*/ 4230119 w 4648200"/>
              <a:gd name="connsiteY8" fmla="*/ 150711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00" h="4648200">
                <a:moveTo>
                  <a:pt x="4187322" y="0"/>
                </a:moveTo>
                <a:lnTo>
                  <a:pt x="4648200" y="0"/>
                </a:lnTo>
                <a:lnTo>
                  <a:pt x="4648200" y="4648200"/>
                </a:lnTo>
                <a:lnTo>
                  <a:pt x="0" y="4648200"/>
                </a:lnTo>
                <a:lnTo>
                  <a:pt x="0" y="4100528"/>
                </a:lnTo>
                <a:lnTo>
                  <a:pt x="58200" y="4121829"/>
                </a:lnTo>
                <a:cubicBezTo>
                  <a:pt x="367789" y="4218122"/>
                  <a:pt x="696949" y="4269995"/>
                  <a:pt x="1038225" y="4269995"/>
                </a:cubicBezTo>
                <a:cubicBezTo>
                  <a:pt x="2858362" y="4269995"/>
                  <a:pt x="4333875" y="2794482"/>
                  <a:pt x="4333875" y="974345"/>
                </a:cubicBezTo>
                <a:cubicBezTo>
                  <a:pt x="4333875" y="689949"/>
                  <a:pt x="4297852" y="413966"/>
                  <a:pt x="4230119" y="150711"/>
                </a:cubicBezTo>
                <a:close/>
              </a:path>
            </a:pathLst>
          </a:custGeom>
          <a:solidFill>
            <a:schemeClr val="bg1"/>
          </a:solidFill>
          <a:ln w="19050" cap="flat" cmpd="sng" algn="ctr">
            <a:noFill/>
            <a:prstDash val="solid"/>
            <a:round/>
            <a:headEnd type="none" w="lg" len="lg"/>
            <a:tailEnd type="none" w="lg" len="lg"/>
          </a:ln>
          <a:effectLst/>
        </p:spPr>
        <p:txBody>
          <a:bodyPr rot="0" spcFirstLastPara="0" vertOverflow="overflow" horzOverflow="overflow" vert="horz" wrap="square" lIns="44308" tIns="44308" rIns="44308" bIns="44308" numCol="1" spcCol="0" rtlCol="0" fromWordArt="0" anchor="ctr" anchorCtr="0" forceAA="0" compatLnSpc="1">
            <a:prstTxWarp prst="textNoShape">
              <a:avLst/>
            </a:prstTxWarp>
            <a:noAutofit/>
          </a:bodyPr>
          <a:lstStyle/>
          <a:p>
            <a:pPr algn="ctr"/>
            <a:endParaRPr lang="de-CH" sz="1723" err="1">
              <a:solidFill>
                <a:schemeClr val="tx1"/>
              </a:solidFill>
              <a:latin typeface="+mn-lt"/>
            </a:endParaRPr>
          </a:p>
        </p:txBody>
      </p:sp>
      <p:cxnSp>
        <p:nvCxnSpPr>
          <p:cNvPr id="10" name="Gerade Verbindung 5">
            <a:extLst>
              <a:ext uri="{FF2B5EF4-FFF2-40B4-BE49-F238E27FC236}">
                <a16:creationId xmlns:a16="http://schemas.microsoft.com/office/drawing/2014/main" id="{2597FE9A-EDAA-4B3A-B937-B47FEBAD7C68}"/>
              </a:ext>
            </a:extLst>
          </p:cNvPr>
          <p:cNvCxnSpPr/>
          <p:nvPr/>
        </p:nvCxnSpPr>
        <p:spPr>
          <a:xfrm flipH="1">
            <a:off x="6096000" y="3284985"/>
            <a:ext cx="5848615" cy="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Freihandform 19">
            <a:extLst>
              <a:ext uri="{FF2B5EF4-FFF2-40B4-BE49-F238E27FC236}">
                <a16:creationId xmlns:a16="http://schemas.microsoft.com/office/drawing/2014/main" id="{D7EDD040-4080-46B9-9EE8-1153F1CE07A7}"/>
              </a:ext>
            </a:extLst>
          </p:cNvPr>
          <p:cNvSpPr/>
          <p:nvPr/>
        </p:nvSpPr>
        <p:spPr bwMode="auto">
          <a:xfrm>
            <a:off x="4194" y="0"/>
            <a:ext cx="5720862" cy="4648200"/>
          </a:xfrm>
          <a:custGeom>
            <a:avLst/>
            <a:gdLst>
              <a:gd name="connsiteX0" fmla="*/ 4187322 w 4648200"/>
              <a:gd name="connsiteY0" fmla="*/ 0 h 4648200"/>
              <a:gd name="connsiteX1" fmla="*/ 4648200 w 4648200"/>
              <a:gd name="connsiteY1" fmla="*/ 0 h 4648200"/>
              <a:gd name="connsiteX2" fmla="*/ 4648200 w 4648200"/>
              <a:gd name="connsiteY2" fmla="*/ 4648200 h 4648200"/>
              <a:gd name="connsiteX3" fmla="*/ 0 w 4648200"/>
              <a:gd name="connsiteY3" fmla="*/ 4648200 h 4648200"/>
              <a:gd name="connsiteX4" fmla="*/ 0 w 4648200"/>
              <a:gd name="connsiteY4" fmla="*/ 4100528 h 4648200"/>
              <a:gd name="connsiteX5" fmla="*/ 58200 w 4648200"/>
              <a:gd name="connsiteY5" fmla="*/ 4121829 h 4648200"/>
              <a:gd name="connsiteX6" fmla="*/ 1038225 w 4648200"/>
              <a:gd name="connsiteY6" fmla="*/ 4269995 h 4648200"/>
              <a:gd name="connsiteX7" fmla="*/ 4333875 w 4648200"/>
              <a:gd name="connsiteY7" fmla="*/ 974345 h 4648200"/>
              <a:gd name="connsiteX8" fmla="*/ 4230119 w 4648200"/>
              <a:gd name="connsiteY8" fmla="*/ 150711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00" h="4648200">
                <a:moveTo>
                  <a:pt x="4187322" y="0"/>
                </a:moveTo>
                <a:lnTo>
                  <a:pt x="4648200" y="0"/>
                </a:lnTo>
                <a:lnTo>
                  <a:pt x="4648200" y="4648200"/>
                </a:lnTo>
                <a:lnTo>
                  <a:pt x="0" y="4648200"/>
                </a:lnTo>
                <a:lnTo>
                  <a:pt x="0" y="4100528"/>
                </a:lnTo>
                <a:lnTo>
                  <a:pt x="58200" y="4121829"/>
                </a:lnTo>
                <a:cubicBezTo>
                  <a:pt x="367789" y="4218122"/>
                  <a:pt x="696949" y="4269995"/>
                  <a:pt x="1038225" y="4269995"/>
                </a:cubicBezTo>
                <a:cubicBezTo>
                  <a:pt x="2858362" y="4269995"/>
                  <a:pt x="4333875" y="2794482"/>
                  <a:pt x="4333875" y="974345"/>
                </a:cubicBezTo>
                <a:cubicBezTo>
                  <a:pt x="4333875" y="689949"/>
                  <a:pt x="4297852" y="413966"/>
                  <a:pt x="4230119" y="150711"/>
                </a:cubicBezTo>
                <a:close/>
              </a:path>
            </a:pathLst>
          </a:custGeom>
          <a:solidFill>
            <a:schemeClr val="bg1"/>
          </a:solidFill>
          <a:ln w="19050" cap="flat" cmpd="sng" algn="ctr">
            <a:noFill/>
            <a:prstDash val="solid"/>
            <a:round/>
            <a:headEnd type="none" w="lg" len="lg"/>
            <a:tailEnd type="none" w="lg" len="lg"/>
          </a:ln>
          <a:effectLst/>
        </p:spPr>
        <p:txBody>
          <a:bodyPr rot="0" spcFirstLastPara="0" vertOverflow="overflow" horzOverflow="overflow" vert="horz" wrap="square" lIns="44308" tIns="44308" rIns="44308" bIns="44308" numCol="1" spcCol="0" rtlCol="0" fromWordArt="0" anchor="ctr" anchorCtr="0" forceAA="0" compatLnSpc="1">
            <a:prstTxWarp prst="textNoShape">
              <a:avLst/>
            </a:prstTxWarp>
            <a:noAutofit/>
          </a:bodyPr>
          <a:lstStyle/>
          <a:p>
            <a:pPr algn="ctr"/>
            <a:endParaRPr lang="de-CH" sz="1723" err="1">
              <a:solidFill>
                <a:schemeClr val="tx1"/>
              </a:solidFill>
              <a:latin typeface="+mn-lt"/>
            </a:endParaRPr>
          </a:p>
        </p:txBody>
      </p:sp>
      <p:cxnSp>
        <p:nvCxnSpPr>
          <p:cNvPr id="17" name="Gerade Verbindung 5">
            <a:extLst>
              <a:ext uri="{FF2B5EF4-FFF2-40B4-BE49-F238E27FC236}">
                <a16:creationId xmlns:a16="http://schemas.microsoft.com/office/drawing/2014/main" id="{AC69AC88-E7DF-4C93-8471-61A4D99BFB01}"/>
              </a:ext>
            </a:extLst>
          </p:cNvPr>
          <p:cNvCxnSpPr/>
          <p:nvPr/>
        </p:nvCxnSpPr>
        <p:spPr>
          <a:xfrm flipH="1">
            <a:off x="6096000" y="3284985"/>
            <a:ext cx="5848615" cy="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Freihandform 19">
            <a:extLst>
              <a:ext uri="{FF2B5EF4-FFF2-40B4-BE49-F238E27FC236}">
                <a16:creationId xmlns:a16="http://schemas.microsoft.com/office/drawing/2014/main" id="{B5CC3636-7468-4B04-A9D1-7C110FFADE16}"/>
              </a:ext>
            </a:extLst>
          </p:cNvPr>
          <p:cNvSpPr/>
          <p:nvPr/>
        </p:nvSpPr>
        <p:spPr bwMode="auto">
          <a:xfrm>
            <a:off x="4194" y="0"/>
            <a:ext cx="5720862" cy="4648200"/>
          </a:xfrm>
          <a:custGeom>
            <a:avLst/>
            <a:gdLst>
              <a:gd name="connsiteX0" fmla="*/ 4187322 w 4648200"/>
              <a:gd name="connsiteY0" fmla="*/ 0 h 4648200"/>
              <a:gd name="connsiteX1" fmla="*/ 4648200 w 4648200"/>
              <a:gd name="connsiteY1" fmla="*/ 0 h 4648200"/>
              <a:gd name="connsiteX2" fmla="*/ 4648200 w 4648200"/>
              <a:gd name="connsiteY2" fmla="*/ 4648200 h 4648200"/>
              <a:gd name="connsiteX3" fmla="*/ 0 w 4648200"/>
              <a:gd name="connsiteY3" fmla="*/ 4648200 h 4648200"/>
              <a:gd name="connsiteX4" fmla="*/ 0 w 4648200"/>
              <a:gd name="connsiteY4" fmla="*/ 4100528 h 4648200"/>
              <a:gd name="connsiteX5" fmla="*/ 58200 w 4648200"/>
              <a:gd name="connsiteY5" fmla="*/ 4121829 h 4648200"/>
              <a:gd name="connsiteX6" fmla="*/ 1038225 w 4648200"/>
              <a:gd name="connsiteY6" fmla="*/ 4269995 h 4648200"/>
              <a:gd name="connsiteX7" fmla="*/ 4333875 w 4648200"/>
              <a:gd name="connsiteY7" fmla="*/ 974345 h 4648200"/>
              <a:gd name="connsiteX8" fmla="*/ 4230119 w 4648200"/>
              <a:gd name="connsiteY8" fmla="*/ 150711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00" h="4648200">
                <a:moveTo>
                  <a:pt x="4187322" y="0"/>
                </a:moveTo>
                <a:lnTo>
                  <a:pt x="4648200" y="0"/>
                </a:lnTo>
                <a:lnTo>
                  <a:pt x="4648200" y="4648200"/>
                </a:lnTo>
                <a:lnTo>
                  <a:pt x="0" y="4648200"/>
                </a:lnTo>
                <a:lnTo>
                  <a:pt x="0" y="4100528"/>
                </a:lnTo>
                <a:lnTo>
                  <a:pt x="58200" y="4121829"/>
                </a:lnTo>
                <a:cubicBezTo>
                  <a:pt x="367789" y="4218122"/>
                  <a:pt x="696949" y="4269995"/>
                  <a:pt x="1038225" y="4269995"/>
                </a:cubicBezTo>
                <a:cubicBezTo>
                  <a:pt x="2858362" y="4269995"/>
                  <a:pt x="4333875" y="2794482"/>
                  <a:pt x="4333875" y="974345"/>
                </a:cubicBezTo>
                <a:cubicBezTo>
                  <a:pt x="4333875" y="689949"/>
                  <a:pt x="4297852" y="413966"/>
                  <a:pt x="4230119" y="150711"/>
                </a:cubicBezTo>
                <a:close/>
              </a:path>
            </a:pathLst>
          </a:custGeom>
          <a:solidFill>
            <a:schemeClr val="bg1"/>
          </a:solidFill>
          <a:ln w="19050" cap="flat" cmpd="sng" algn="ctr">
            <a:noFill/>
            <a:prstDash val="solid"/>
            <a:round/>
            <a:headEnd type="none" w="lg" len="lg"/>
            <a:tailEnd type="none" w="lg" len="lg"/>
          </a:ln>
          <a:effectLst/>
        </p:spPr>
        <p:txBody>
          <a:bodyPr rot="0" spcFirstLastPara="0" vertOverflow="overflow" horzOverflow="overflow" vert="horz" wrap="square" lIns="44308" tIns="44308" rIns="44308" bIns="44308" numCol="1" spcCol="0" rtlCol="0" fromWordArt="0" anchor="ctr" anchorCtr="0" forceAA="0" compatLnSpc="1">
            <a:prstTxWarp prst="textNoShape">
              <a:avLst/>
            </a:prstTxWarp>
            <a:noAutofit/>
          </a:bodyPr>
          <a:lstStyle/>
          <a:p>
            <a:pPr algn="ctr"/>
            <a:endParaRPr lang="de-CH" sz="1723" err="1">
              <a:solidFill>
                <a:schemeClr val="tx1"/>
              </a:solidFill>
              <a:latin typeface="+mn-lt"/>
            </a:endParaRPr>
          </a:p>
        </p:txBody>
      </p:sp>
      <p:pic>
        <p:nvPicPr>
          <p:cNvPr id="16" name="Grafik 15">
            <a:extLst>
              <a:ext uri="{FF2B5EF4-FFF2-40B4-BE49-F238E27FC236}">
                <a16:creationId xmlns:a16="http://schemas.microsoft.com/office/drawing/2014/main" id="{624D234C-A669-473F-AE86-3219849F71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86415" y="328269"/>
            <a:ext cx="2891641" cy="656973"/>
          </a:xfrm>
          <a:prstGeom prst="rect">
            <a:avLst/>
          </a:prstGeom>
        </p:spPr>
      </p:pic>
      <p:cxnSp>
        <p:nvCxnSpPr>
          <p:cNvPr id="19" name="Gerade Verbindung 5">
            <a:extLst>
              <a:ext uri="{FF2B5EF4-FFF2-40B4-BE49-F238E27FC236}">
                <a16:creationId xmlns:a16="http://schemas.microsoft.com/office/drawing/2014/main" id="{EED45FFF-C16F-4CCF-9797-B4F7EFA82DA6}"/>
              </a:ext>
            </a:extLst>
          </p:cNvPr>
          <p:cNvCxnSpPr/>
          <p:nvPr userDrawn="1"/>
        </p:nvCxnSpPr>
        <p:spPr>
          <a:xfrm flipH="1">
            <a:off x="6096000" y="3284985"/>
            <a:ext cx="5848615" cy="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Freihandform 19">
            <a:extLst>
              <a:ext uri="{FF2B5EF4-FFF2-40B4-BE49-F238E27FC236}">
                <a16:creationId xmlns:a16="http://schemas.microsoft.com/office/drawing/2014/main" id="{07CC2253-A294-4DF0-8566-AC5B53CA0302}"/>
              </a:ext>
            </a:extLst>
          </p:cNvPr>
          <p:cNvSpPr/>
          <p:nvPr userDrawn="1"/>
        </p:nvSpPr>
        <p:spPr bwMode="auto">
          <a:xfrm>
            <a:off x="4194" y="0"/>
            <a:ext cx="5720862" cy="4648200"/>
          </a:xfrm>
          <a:custGeom>
            <a:avLst/>
            <a:gdLst>
              <a:gd name="connsiteX0" fmla="*/ 4187322 w 4648200"/>
              <a:gd name="connsiteY0" fmla="*/ 0 h 4648200"/>
              <a:gd name="connsiteX1" fmla="*/ 4648200 w 4648200"/>
              <a:gd name="connsiteY1" fmla="*/ 0 h 4648200"/>
              <a:gd name="connsiteX2" fmla="*/ 4648200 w 4648200"/>
              <a:gd name="connsiteY2" fmla="*/ 4648200 h 4648200"/>
              <a:gd name="connsiteX3" fmla="*/ 0 w 4648200"/>
              <a:gd name="connsiteY3" fmla="*/ 4648200 h 4648200"/>
              <a:gd name="connsiteX4" fmla="*/ 0 w 4648200"/>
              <a:gd name="connsiteY4" fmla="*/ 4100528 h 4648200"/>
              <a:gd name="connsiteX5" fmla="*/ 58200 w 4648200"/>
              <a:gd name="connsiteY5" fmla="*/ 4121829 h 4648200"/>
              <a:gd name="connsiteX6" fmla="*/ 1038225 w 4648200"/>
              <a:gd name="connsiteY6" fmla="*/ 4269995 h 4648200"/>
              <a:gd name="connsiteX7" fmla="*/ 4333875 w 4648200"/>
              <a:gd name="connsiteY7" fmla="*/ 974345 h 4648200"/>
              <a:gd name="connsiteX8" fmla="*/ 4230119 w 4648200"/>
              <a:gd name="connsiteY8" fmla="*/ 150711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00" h="4648200">
                <a:moveTo>
                  <a:pt x="4187322" y="0"/>
                </a:moveTo>
                <a:lnTo>
                  <a:pt x="4648200" y="0"/>
                </a:lnTo>
                <a:lnTo>
                  <a:pt x="4648200" y="4648200"/>
                </a:lnTo>
                <a:lnTo>
                  <a:pt x="0" y="4648200"/>
                </a:lnTo>
                <a:lnTo>
                  <a:pt x="0" y="4100528"/>
                </a:lnTo>
                <a:lnTo>
                  <a:pt x="58200" y="4121829"/>
                </a:lnTo>
                <a:cubicBezTo>
                  <a:pt x="367789" y="4218122"/>
                  <a:pt x="696949" y="4269995"/>
                  <a:pt x="1038225" y="4269995"/>
                </a:cubicBezTo>
                <a:cubicBezTo>
                  <a:pt x="2858362" y="4269995"/>
                  <a:pt x="4333875" y="2794482"/>
                  <a:pt x="4333875" y="974345"/>
                </a:cubicBezTo>
                <a:cubicBezTo>
                  <a:pt x="4333875" y="689949"/>
                  <a:pt x="4297852" y="413966"/>
                  <a:pt x="4230119" y="150711"/>
                </a:cubicBezTo>
                <a:close/>
              </a:path>
            </a:pathLst>
          </a:custGeom>
          <a:solidFill>
            <a:schemeClr val="bg1"/>
          </a:solidFill>
          <a:ln w="19050" cap="flat" cmpd="sng" algn="ctr">
            <a:noFill/>
            <a:prstDash val="solid"/>
            <a:round/>
            <a:headEnd type="none" w="lg" len="lg"/>
            <a:tailEnd type="none" w="lg" len="lg"/>
          </a:ln>
          <a:effectLst/>
        </p:spPr>
        <p:txBody>
          <a:bodyPr rot="0" spcFirstLastPara="0" vertOverflow="overflow" horzOverflow="overflow" vert="horz" wrap="square" lIns="44308" tIns="44308" rIns="44308" bIns="44308" numCol="1" spcCol="0" rtlCol="0" fromWordArt="0" anchor="ctr" anchorCtr="0" forceAA="0" compatLnSpc="1">
            <a:prstTxWarp prst="textNoShape">
              <a:avLst/>
            </a:prstTxWarp>
            <a:noAutofit/>
          </a:bodyPr>
          <a:lstStyle/>
          <a:p>
            <a:pPr algn="ctr"/>
            <a:endParaRPr lang="de-CH" sz="1723" err="1">
              <a:solidFill>
                <a:schemeClr val="tx1"/>
              </a:solidFill>
              <a:latin typeface="+mn-lt"/>
            </a:endParaRPr>
          </a:p>
        </p:txBody>
      </p:sp>
    </p:spTree>
    <p:extLst>
      <p:ext uri="{BB962C8B-B14F-4D97-AF65-F5344CB8AC3E}">
        <p14:creationId xmlns:p14="http://schemas.microsoft.com/office/powerpoint/2010/main" val="179807548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AWK Zwischentitelfoli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1"/>
            </p:custDataLst>
            <p:extLst>
              <p:ext uri="{D42A27DB-BD31-4B8C-83A1-F6EECF244321}">
                <p14:modId xmlns:p14="http://schemas.microsoft.com/office/powerpoint/2010/main" val="1642443847"/>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3" name="Objekt 2" hidden="1"/>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5" name="Rectangle 8"/>
          <p:cNvSpPr>
            <a:spLocks noChangeArrowheads="1"/>
          </p:cNvSpPr>
          <p:nvPr/>
        </p:nvSpPr>
        <p:spPr bwMode="auto">
          <a:xfrm>
            <a:off x="2987432" y="293689"/>
            <a:ext cx="8678985" cy="1421230"/>
          </a:xfrm>
          <a:prstGeom prst="rect">
            <a:avLst/>
          </a:prstGeom>
          <a:noFill/>
          <a:ln w="9525">
            <a:noFill/>
            <a:miter lim="800000"/>
            <a:headEnd/>
            <a:tailEnd/>
          </a:ln>
          <a:effectLst/>
        </p:spPr>
        <p:txBody>
          <a:bodyPr lIns="111271" tIns="56614" rIns="111271" bIns="56614">
            <a:spAutoFit/>
          </a:bodyPr>
          <a:lstStyle/>
          <a:p>
            <a:pPr algn="l" defTabSz="928101" eaLnBrk="0" hangingPunct="0">
              <a:defRPr/>
            </a:pPr>
            <a:endParaRPr lang="de-CH" sz="2831" b="1" noProof="1">
              <a:solidFill>
                <a:schemeClr val="tx1"/>
              </a:solidFill>
              <a:latin typeface="Arial" pitchFamily="34" charset="0"/>
              <a:cs typeface="+mn-cs"/>
            </a:endParaRPr>
          </a:p>
          <a:p>
            <a:pPr algn="l" defTabSz="928101" eaLnBrk="0" hangingPunct="0">
              <a:defRPr/>
            </a:pPr>
            <a:endParaRPr lang="de-CH" sz="2831" b="1" noProof="1">
              <a:solidFill>
                <a:schemeClr val="tx1"/>
              </a:solidFill>
              <a:latin typeface="Arial" pitchFamily="34" charset="0"/>
              <a:cs typeface="+mn-cs"/>
            </a:endParaRPr>
          </a:p>
          <a:p>
            <a:pPr algn="l" defTabSz="928101" eaLnBrk="0" hangingPunct="0">
              <a:defRPr/>
            </a:pPr>
            <a:endParaRPr lang="de-CH" sz="2831" b="1" noProof="1">
              <a:solidFill>
                <a:schemeClr val="tx1"/>
              </a:solidFill>
              <a:latin typeface="Arial" pitchFamily="34" charset="0"/>
              <a:cs typeface="+mn-cs"/>
            </a:endParaRPr>
          </a:p>
        </p:txBody>
      </p:sp>
      <p:cxnSp>
        <p:nvCxnSpPr>
          <p:cNvPr id="10" name="Gerade Verbindung 5"/>
          <p:cNvCxnSpPr/>
          <p:nvPr/>
        </p:nvCxnSpPr>
        <p:spPr>
          <a:xfrm>
            <a:off x="777631" y="2132856"/>
            <a:ext cx="10888785" cy="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26"/>
          <p:cNvSpPr>
            <a:spLocks noGrp="1" noChangeArrowheads="1"/>
          </p:cNvSpPr>
          <p:nvPr>
            <p:ph type="ctrTitle" sz="quarter" hasCustomPrompt="1"/>
          </p:nvPr>
        </p:nvSpPr>
        <p:spPr>
          <a:xfrm>
            <a:off x="777631" y="224644"/>
            <a:ext cx="11168185" cy="1755576"/>
          </a:xfrm>
          <a:noFill/>
        </p:spPr>
        <p:txBody>
          <a:bodyPr anchor="b"/>
          <a:lstStyle>
            <a:lvl1pPr>
              <a:defRPr sz="2400" b="1" noProof="1">
                <a:solidFill>
                  <a:srgbClr val="336483"/>
                </a:solidFill>
                <a:latin typeface="+mj-lt"/>
              </a:defRPr>
            </a:lvl1pPr>
          </a:lstStyle>
          <a:p>
            <a:r>
              <a:rPr lang="de-CH" noProof="1"/>
              <a:t>Optionaler Obertitel in grün</a:t>
            </a:r>
            <a:br>
              <a:rPr lang="de-CH" noProof="1"/>
            </a:br>
            <a:r>
              <a:rPr lang="de-CH" noProof="1"/>
              <a:t>Titel in blau</a:t>
            </a:r>
          </a:p>
        </p:txBody>
      </p:sp>
      <p:sp>
        <p:nvSpPr>
          <p:cNvPr id="12" name="Rectangle 27"/>
          <p:cNvSpPr>
            <a:spLocks noGrp="1" noChangeArrowheads="1"/>
          </p:cNvSpPr>
          <p:nvPr>
            <p:ph type="subTitle" sz="quarter" idx="1"/>
          </p:nvPr>
        </p:nvSpPr>
        <p:spPr bwMode="gray">
          <a:xfrm>
            <a:off x="777631" y="2348880"/>
            <a:ext cx="11168185" cy="2376264"/>
          </a:xfrm>
          <a:noFill/>
        </p:spPr>
        <p:txBody>
          <a:bodyPr>
            <a:noAutofit/>
          </a:bodyPr>
          <a:lstStyle>
            <a:lvl1pPr marL="0" indent="0">
              <a:spcBef>
                <a:spcPct val="0"/>
              </a:spcBef>
              <a:buFontTx/>
              <a:buNone/>
              <a:tabLst>
                <a:tab pos="701449" algn="l"/>
                <a:tab pos="2694422" algn="l"/>
                <a:tab pos="4568207" algn="l"/>
                <a:tab pos="6447854" algn="l"/>
                <a:tab pos="9716720" algn="r"/>
              </a:tabLst>
              <a:defRPr sz="1400" b="0" baseline="0" noProof="1">
                <a:solidFill>
                  <a:schemeClr val="tx1"/>
                </a:solidFill>
                <a:latin typeface="+mn-lt"/>
              </a:defRPr>
            </a:lvl1pPr>
            <a:lvl2pPr marL="420934" indent="-420934">
              <a:defRPr sz="1969">
                <a:solidFill>
                  <a:schemeClr val="tx1"/>
                </a:solidFill>
              </a:defRPr>
            </a:lvl2pPr>
            <a:lvl3pPr>
              <a:defRPr/>
            </a:lvl3pPr>
          </a:lstStyle>
          <a:p>
            <a:pPr lvl="0"/>
            <a:r>
              <a:rPr lang="de-DE" noProof="1"/>
              <a:t>Master-Untertitelformat bearbeiten</a:t>
            </a:r>
            <a:endParaRPr lang="de-CH" noProof="1"/>
          </a:p>
        </p:txBody>
      </p:sp>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4" y="4783470"/>
            <a:ext cx="12192000" cy="2079340"/>
          </a:xfrm>
          <a:prstGeom prst="rect">
            <a:avLst/>
          </a:prstGeom>
        </p:spPr>
      </p:pic>
      <p:cxnSp>
        <p:nvCxnSpPr>
          <p:cNvPr id="13" name="Gerade Verbindung 5"/>
          <p:cNvCxnSpPr/>
          <p:nvPr/>
        </p:nvCxnSpPr>
        <p:spPr>
          <a:xfrm>
            <a:off x="777631" y="2132856"/>
            <a:ext cx="11165538" cy="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Gerade Verbindung 5"/>
          <p:cNvCxnSpPr/>
          <p:nvPr/>
        </p:nvCxnSpPr>
        <p:spPr>
          <a:xfrm>
            <a:off x="777631" y="2132856"/>
            <a:ext cx="11165538" cy="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Gerade Verbindung 5">
            <a:extLst>
              <a:ext uri="{FF2B5EF4-FFF2-40B4-BE49-F238E27FC236}">
                <a16:creationId xmlns:a16="http://schemas.microsoft.com/office/drawing/2014/main" id="{F4611272-4495-4340-9DC6-CD665E67292D}"/>
              </a:ext>
            </a:extLst>
          </p:cNvPr>
          <p:cNvCxnSpPr/>
          <p:nvPr/>
        </p:nvCxnSpPr>
        <p:spPr>
          <a:xfrm>
            <a:off x="777631" y="2132856"/>
            <a:ext cx="11165538" cy="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Gerade Verbindung 5">
            <a:extLst>
              <a:ext uri="{FF2B5EF4-FFF2-40B4-BE49-F238E27FC236}">
                <a16:creationId xmlns:a16="http://schemas.microsoft.com/office/drawing/2014/main" id="{2C901B52-51D3-4812-8846-5C7F300DDE98}"/>
              </a:ext>
            </a:extLst>
          </p:cNvPr>
          <p:cNvCxnSpPr/>
          <p:nvPr/>
        </p:nvCxnSpPr>
        <p:spPr>
          <a:xfrm>
            <a:off x="777631" y="2132856"/>
            <a:ext cx="11165538" cy="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Gerade Verbindung 5">
            <a:extLst>
              <a:ext uri="{FF2B5EF4-FFF2-40B4-BE49-F238E27FC236}">
                <a16:creationId xmlns:a16="http://schemas.microsoft.com/office/drawing/2014/main" id="{0220F6B9-ADEA-4520-A07D-C90B4622ECDF}"/>
              </a:ext>
            </a:extLst>
          </p:cNvPr>
          <p:cNvCxnSpPr/>
          <p:nvPr userDrawn="1"/>
        </p:nvCxnSpPr>
        <p:spPr>
          <a:xfrm>
            <a:off x="777631" y="2132856"/>
            <a:ext cx="11165538" cy="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502954"/>
      </p:ext>
    </p:extLst>
  </p:cSld>
  <p:clrMapOvr>
    <a:masterClrMapping/>
  </p:clrMapOvr>
  <p:extLst>
    <p:ext uri="{DCECCB84-F9BA-43D5-87BE-67443E8EF086}">
      <p15:sldGuideLst xmlns:p15="http://schemas.microsoft.com/office/powerpoint/2012/main">
        <p15:guide id="6" orient="horz" pos="1253">
          <p15:clr>
            <a:srgbClr val="FBAE40"/>
          </p15:clr>
        </p15:guide>
        <p15:guide id="7" orient="horz" pos="14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WK Textrahmen">
    <p:spTree>
      <p:nvGrpSpPr>
        <p:cNvPr id="1" name=""/>
        <p:cNvGrpSpPr/>
        <p:nvPr/>
      </p:nvGrpSpPr>
      <p:grpSpPr>
        <a:xfrm>
          <a:off x="0" y="0"/>
          <a:ext cx="0" cy="0"/>
          <a:chOff x="0" y="0"/>
          <a:chExt cx="0" cy="0"/>
        </a:xfrm>
      </p:grpSpPr>
      <p:sp>
        <p:nvSpPr>
          <p:cNvPr id="4" name="Foliennummernplatzhalter 71"/>
          <p:cNvSpPr>
            <a:spLocks noGrp="1"/>
          </p:cNvSpPr>
          <p:nvPr>
            <p:ph type="sldNum" sz="quarter" idx="10"/>
          </p:nvPr>
        </p:nvSpPr>
        <p:spPr/>
        <p:txBody>
          <a:bodyPr/>
          <a:lstStyle>
            <a:lvl1pPr>
              <a:defRPr>
                <a:solidFill>
                  <a:schemeClr val="tx1"/>
                </a:solidFill>
              </a:defRPr>
            </a:lvl1pPr>
          </a:lstStyle>
          <a:p>
            <a:pPr>
              <a:defRPr/>
            </a:pPr>
            <a:fld id="{D558EE55-B125-412A-A83A-9467165A60D8}" type="slidenum">
              <a:rPr lang="de-CH" smtClean="0"/>
              <a:pPr>
                <a:defRPr/>
              </a:pPr>
              <a:t>‹Nr.›</a:t>
            </a:fld>
            <a:endParaRPr lang="de-CH"/>
          </a:p>
        </p:txBody>
      </p:sp>
      <p:sp>
        <p:nvSpPr>
          <p:cNvPr id="6" name="Titel 5"/>
          <p:cNvSpPr>
            <a:spLocks noGrp="1"/>
          </p:cNvSpPr>
          <p:nvPr>
            <p:ph type="title" hasCustomPrompt="1"/>
          </p:nvPr>
        </p:nvSpPr>
        <p:spPr/>
        <p:txBody>
          <a:bodyPr/>
          <a:lstStyle>
            <a:lvl1pPr>
              <a:defRPr>
                <a:solidFill>
                  <a:srgbClr val="336483"/>
                </a:solidFill>
              </a:defRPr>
            </a:lvl1pPr>
          </a:lstStyle>
          <a:p>
            <a:pPr lvl="0"/>
            <a:r>
              <a:rPr lang="de-CH" noProof="0"/>
              <a:t>Folientitel / Message</a:t>
            </a:r>
          </a:p>
        </p:txBody>
      </p:sp>
      <p:sp>
        <p:nvSpPr>
          <p:cNvPr id="7" name="Inhaltsplatzhalter 6"/>
          <p:cNvSpPr>
            <a:spLocks noGrp="1"/>
          </p:cNvSpPr>
          <p:nvPr>
            <p:ph sz="quarter" idx="11"/>
          </p:nvPr>
        </p:nvSpPr>
        <p:spPr>
          <a:xfrm>
            <a:off x="777631" y="1125539"/>
            <a:ext cx="11168185" cy="5255790"/>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3946011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WK ohne Textrahmen">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extLst>
              <p:ext uri="{D42A27DB-BD31-4B8C-83A1-F6EECF244321}">
                <p14:modId xmlns:p14="http://schemas.microsoft.com/office/powerpoint/2010/main" val="36032739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6" imgW="344" imgH="344" progId="TCLayout.ActiveDocument.1">
                  <p:embed/>
                </p:oleObj>
              </mc:Choice>
              <mc:Fallback>
                <p:oleObj name="think-cell Folie" r:id="rId6" imgW="344" imgH="344" progId="TCLayout.ActiveDocument.1">
                  <p:embed/>
                  <p:pic>
                    <p:nvPicPr>
                      <p:cNvPr id="4" name="Objekt 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 name="Foliennummernplatzhalter 71"/>
          <p:cNvSpPr>
            <a:spLocks noGrp="1"/>
          </p:cNvSpPr>
          <p:nvPr>
            <p:ph type="sldNum" sz="quarter" idx="10"/>
          </p:nvPr>
        </p:nvSpPr>
        <p:spPr/>
        <p:txBody>
          <a:bodyPr/>
          <a:lstStyle>
            <a:lvl1pPr>
              <a:defRPr/>
            </a:lvl1pPr>
          </a:lstStyle>
          <a:p>
            <a:pPr>
              <a:defRPr/>
            </a:pPr>
            <a:fld id="{A8F53655-C0E2-4663-B1F6-225C4287C567}" type="slidenum">
              <a:rPr lang="de-CH" smtClean="0"/>
              <a:pPr>
                <a:defRPr/>
              </a:pPr>
              <a:t>‹Nr.›</a:t>
            </a:fld>
            <a:endParaRPr lang="de-CH"/>
          </a:p>
        </p:txBody>
      </p:sp>
      <p:sp>
        <p:nvSpPr>
          <p:cNvPr id="2" name="Titel 1"/>
          <p:cNvSpPr>
            <a:spLocks noGrp="1"/>
          </p:cNvSpPr>
          <p:nvPr>
            <p:ph type="title" hasCustomPrompt="1"/>
          </p:nvPr>
        </p:nvSpPr>
        <p:spPr/>
        <p:txBody>
          <a:bodyPr/>
          <a:lstStyle>
            <a:lvl1pPr>
              <a:defRPr>
                <a:solidFill>
                  <a:srgbClr val="336483"/>
                </a:solidFill>
              </a:defRPr>
            </a:lvl1pPr>
          </a:lstStyle>
          <a:p>
            <a:pPr lvl="0"/>
            <a:r>
              <a:rPr lang="de-CH" noProof="0"/>
              <a:t>Folientitel / Message</a:t>
            </a:r>
          </a:p>
        </p:txBody>
      </p:sp>
      <p:graphicFrame>
        <p:nvGraphicFramePr>
          <p:cNvPr id="5" name="Objekt 4" hidden="1">
            <a:extLst>
              <a:ext uri="{FF2B5EF4-FFF2-40B4-BE49-F238E27FC236}">
                <a16:creationId xmlns:a16="http://schemas.microsoft.com/office/drawing/2014/main" id="{9B99C8C4-A0DF-41F3-8AB3-2865D6261435}"/>
              </a:ext>
            </a:extLst>
          </p:cNvPr>
          <p:cNvGraphicFramePr>
            <a:graphicFrameLocks noChangeAspect="1"/>
          </p:cNvGraphicFramePr>
          <p:nvPr>
            <p:custDataLst>
              <p:tags r:id="rId2"/>
            </p:custDataLst>
            <p:extLst>
              <p:ext uri="{D42A27DB-BD31-4B8C-83A1-F6EECF244321}">
                <p14:modId xmlns:p14="http://schemas.microsoft.com/office/powerpoint/2010/main" val="25571665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8" imgW="344" imgH="344" progId="TCLayout.ActiveDocument.1">
                  <p:embed/>
                </p:oleObj>
              </mc:Choice>
              <mc:Fallback>
                <p:oleObj name="think-cell Folie" r:id="rId8" imgW="344" imgH="344" progId="TCLayout.ActiveDocument.1">
                  <p:embed/>
                  <p:pic>
                    <p:nvPicPr>
                      <p:cNvPr id="5" name="Objekt 4" hidden="1">
                        <a:extLst>
                          <a:ext uri="{FF2B5EF4-FFF2-40B4-BE49-F238E27FC236}">
                            <a16:creationId xmlns:a16="http://schemas.microsoft.com/office/drawing/2014/main" id="{9B99C8C4-A0DF-41F3-8AB3-2865D6261435}"/>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graphicFrame>
        <p:nvGraphicFramePr>
          <p:cNvPr id="6" name="Objekt 5" hidden="1">
            <a:extLst>
              <a:ext uri="{FF2B5EF4-FFF2-40B4-BE49-F238E27FC236}">
                <a16:creationId xmlns:a16="http://schemas.microsoft.com/office/drawing/2014/main" id="{1787D71D-E783-4580-AC96-3CC774896E1D}"/>
              </a:ext>
            </a:extLst>
          </p:cNvPr>
          <p:cNvGraphicFramePr>
            <a:graphicFrameLocks noChangeAspect="1"/>
          </p:cNvGraphicFramePr>
          <p:nvPr>
            <p:custDataLst>
              <p:tags r:id="rId3"/>
            </p:custDataLst>
            <p:extLst>
              <p:ext uri="{D42A27DB-BD31-4B8C-83A1-F6EECF244321}">
                <p14:modId xmlns:p14="http://schemas.microsoft.com/office/powerpoint/2010/main" val="20551685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9" imgW="344" imgH="344" progId="TCLayout.ActiveDocument.1">
                  <p:embed/>
                </p:oleObj>
              </mc:Choice>
              <mc:Fallback>
                <p:oleObj name="think-cell Folie" r:id="rId9" imgW="344" imgH="344" progId="TCLayout.ActiveDocument.1">
                  <p:embed/>
                  <p:pic>
                    <p:nvPicPr>
                      <p:cNvPr id="6" name="Objekt 5" hidden="1">
                        <a:extLst>
                          <a:ext uri="{FF2B5EF4-FFF2-40B4-BE49-F238E27FC236}">
                            <a16:creationId xmlns:a16="http://schemas.microsoft.com/office/drawing/2014/main" id="{1787D71D-E783-4580-AC96-3CC774896E1D}"/>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graphicFrame>
        <p:nvGraphicFramePr>
          <p:cNvPr id="7" name="Objekt 6" hidden="1">
            <a:extLst>
              <a:ext uri="{FF2B5EF4-FFF2-40B4-BE49-F238E27FC236}">
                <a16:creationId xmlns:a16="http://schemas.microsoft.com/office/drawing/2014/main" id="{BE4C5CD1-07D9-41B9-B8A4-08A39A27594B}"/>
              </a:ext>
            </a:extLst>
          </p:cNvPr>
          <p:cNvGraphicFramePr>
            <a:graphicFrameLocks noChangeAspect="1"/>
          </p:cNvGraphicFramePr>
          <p:nvPr userDrawn="1">
            <p:custDataLst>
              <p:tags r:id="rId4"/>
            </p:custDataLst>
            <p:extLst>
              <p:ext uri="{D42A27DB-BD31-4B8C-83A1-F6EECF244321}">
                <p14:modId xmlns:p14="http://schemas.microsoft.com/office/powerpoint/2010/main" val="27131468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10" imgW="344" imgH="344" progId="TCLayout.ActiveDocument.1">
                  <p:embed/>
                </p:oleObj>
              </mc:Choice>
              <mc:Fallback>
                <p:oleObj name="think-cell Folie" r:id="rId10" imgW="344" imgH="344" progId="TCLayout.ActiveDocument.1">
                  <p:embed/>
                  <p:pic>
                    <p:nvPicPr>
                      <p:cNvPr id="7" name="Objekt 6" hidden="1">
                        <a:extLst>
                          <a:ext uri="{FF2B5EF4-FFF2-40B4-BE49-F238E27FC236}">
                            <a16:creationId xmlns:a16="http://schemas.microsoft.com/office/drawing/2014/main" id="{BE4C5CD1-07D9-41B9-B8A4-08A39A27594B}"/>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234436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AWK ohne Hintergrun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
            </p:custDataLst>
            <p:extLst>
              <p:ext uri="{D42A27DB-BD31-4B8C-83A1-F6EECF244321}">
                <p14:modId xmlns:p14="http://schemas.microsoft.com/office/powerpoint/2010/main" val="4006831654"/>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8" name="Objekt 7" hidden="1"/>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3" name="Foliennummernplatzhalter 2"/>
          <p:cNvSpPr>
            <a:spLocks noGrp="1"/>
          </p:cNvSpPr>
          <p:nvPr>
            <p:ph type="sldNum" sz="quarter" idx="10"/>
          </p:nvPr>
        </p:nvSpPr>
        <p:spPr/>
        <p:txBody>
          <a:bodyPr/>
          <a:lstStyle>
            <a:lvl1pPr>
              <a:defRPr/>
            </a:lvl1pPr>
          </a:lstStyle>
          <a:p>
            <a:pPr>
              <a:defRPr/>
            </a:pPr>
            <a:fld id="{ABE8A237-99B3-4897-960D-9D65003BF3F7}" type="slidenum">
              <a:rPr lang="de-CH"/>
              <a:pPr>
                <a:defRPr/>
              </a:pPr>
              <a:t>‹Nr.›</a:t>
            </a:fld>
            <a:endParaRPr lang="de-CH"/>
          </a:p>
        </p:txBody>
      </p:sp>
      <p:sp>
        <p:nvSpPr>
          <p:cNvPr id="4" name="Titel 3"/>
          <p:cNvSpPr>
            <a:spLocks noGrp="1"/>
          </p:cNvSpPr>
          <p:nvPr>
            <p:ph type="title"/>
          </p:nvPr>
        </p:nvSpPr>
        <p:spPr/>
        <p:txBody>
          <a:bodyPr/>
          <a:lstStyle/>
          <a:p>
            <a:r>
              <a:rPr lang="de-DE" noProof="0"/>
              <a:t>Mastertitelformat bearbeiten</a:t>
            </a:r>
            <a:endParaRPr lang="de-CH" noProof="0"/>
          </a:p>
        </p:txBody>
      </p:sp>
      <p:sp>
        <p:nvSpPr>
          <p:cNvPr id="6" name="Foliennummernplatzhalter 2"/>
          <p:cNvSpPr>
            <a:spLocks noGrp="1"/>
          </p:cNvSpPr>
          <p:nvPr>
            <p:ph type="sldNum" sz="quarter" idx="10"/>
          </p:nvPr>
        </p:nvSpPr>
        <p:spPr>
          <a:xfrm>
            <a:off x="10438637" y="6489340"/>
            <a:ext cx="1507179" cy="368660"/>
          </a:xfrm>
        </p:spPr>
        <p:txBody>
          <a:bodyPr/>
          <a:lstStyle>
            <a:lvl1pPr>
              <a:defRPr/>
            </a:lvl1pPr>
          </a:lstStyle>
          <a:p>
            <a:pPr>
              <a:defRPr/>
            </a:pPr>
            <a:fld id="{ABE8A237-99B3-4897-960D-9D65003BF3F7}" type="slidenum">
              <a:rPr lang="de-CH" smtClean="0"/>
              <a:pPr>
                <a:defRPr/>
              </a:pPr>
              <a:t>‹Nr.›</a:t>
            </a:fld>
            <a:endParaRPr lang="de-CH"/>
          </a:p>
        </p:txBody>
      </p:sp>
    </p:spTree>
    <p:extLst>
      <p:ext uri="{BB962C8B-B14F-4D97-AF65-F5344CB8AC3E}">
        <p14:creationId xmlns:p14="http://schemas.microsoft.com/office/powerpoint/2010/main" val="4082773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WK Rubrik">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1"/>
            </p:custDataLst>
            <p:extLst>
              <p:ext uri="{D42A27DB-BD31-4B8C-83A1-F6EECF244321}">
                <p14:modId xmlns:p14="http://schemas.microsoft.com/office/powerpoint/2010/main" val="4968467"/>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2" name="Objekt 1" hidden="1"/>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10" name="Textplatzhalter 19"/>
          <p:cNvSpPr>
            <a:spLocks noGrp="1"/>
          </p:cNvSpPr>
          <p:nvPr>
            <p:ph type="body" sz="quarter" idx="12" hasCustomPrompt="1"/>
          </p:nvPr>
        </p:nvSpPr>
        <p:spPr>
          <a:xfrm>
            <a:off x="777631" y="138260"/>
            <a:ext cx="11168185" cy="230400"/>
          </a:xfrm>
          <a:noFill/>
        </p:spPr>
        <p:txBody>
          <a:bodyPr wrap="square" tIns="0" bIns="0" anchor="ctr" anchorCtr="0">
            <a:noAutofit/>
          </a:bodyPr>
          <a:lstStyle>
            <a:lvl1pPr marL="0" indent="0" algn="l" defTabSz="937870" rtl="0" eaLnBrk="1" fontAlgn="base" hangingPunct="1">
              <a:lnSpc>
                <a:spcPct val="100000"/>
              </a:lnSpc>
              <a:spcBef>
                <a:spcPct val="0"/>
              </a:spcBef>
              <a:spcAft>
                <a:spcPct val="0"/>
              </a:spcAft>
              <a:buNone/>
              <a:tabLst>
                <a:tab pos="8499443" algn="r"/>
                <a:tab pos="11146972" algn="r"/>
              </a:tabLst>
              <a:defRPr lang="de-DE" sz="1400" b="1" noProof="0" dirty="0" smtClean="0">
                <a:solidFill>
                  <a:srgbClr val="B3CA2C"/>
                </a:solidFill>
                <a:latin typeface="+mj-lt"/>
                <a:ea typeface="+mj-ea"/>
                <a:cs typeface="+mj-cs"/>
              </a:defRPr>
            </a:lvl1pPr>
          </a:lstStyle>
          <a:p>
            <a:pPr lvl="0"/>
            <a:r>
              <a:rPr lang="de-CH" noProof="0"/>
              <a:t>Rubrik / Kapitel</a:t>
            </a:r>
          </a:p>
        </p:txBody>
      </p:sp>
      <p:sp>
        <p:nvSpPr>
          <p:cNvPr id="7" name="Foliennummernplatzhalter 71"/>
          <p:cNvSpPr>
            <a:spLocks noGrp="1"/>
          </p:cNvSpPr>
          <p:nvPr>
            <p:ph type="sldNum" sz="quarter" idx="10"/>
          </p:nvPr>
        </p:nvSpPr>
        <p:spPr>
          <a:xfrm>
            <a:off x="10438637" y="6489340"/>
            <a:ext cx="1507179" cy="368660"/>
          </a:xfrm>
        </p:spPr>
        <p:txBody>
          <a:bodyPr/>
          <a:lstStyle>
            <a:lvl1pPr>
              <a:defRPr/>
            </a:lvl1pPr>
          </a:lstStyle>
          <a:p>
            <a:pPr>
              <a:defRPr/>
            </a:pPr>
            <a:fld id="{D558EE55-B125-412A-A83A-9467165A60D8}" type="slidenum">
              <a:rPr lang="de-CH" smtClean="0"/>
              <a:pPr>
                <a:defRPr/>
              </a:pPr>
              <a:t>‹Nr.›</a:t>
            </a:fld>
            <a:endParaRPr lang="de-CH"/>
          </a:p>
        </p:txBody>
      </p:sp>
      <p:sp>
        <p:nvSpPr>
          <p:cNvPr id="6" name="Titel 5"/>
          <p:cNvSpPr>
            <a:spLocks noGrp="1"/>
          </p:cNvSpPr>
          <p:nvPr>
            <p:ph type="title" hasCustomPrompt="1"/>
          </p:nvPr>
        </p:nvSpPr>
        <p:spPr>
          <a:xfrm>
            <a:off x="777631" y="419412"/>
            <a:ext cx="11168185" cy="396000"/>
          </a:xfrm>
        </p:spPr>
        <p:txBody>
          <a:bodyPr wrap="square">
            <a:normAutofit/>
          </a:bodyPr>
          <a:lstStyle>
            <a:lvl1pPr>
              <a:lnSpc>
                <a:spcPts val="2215"/>
              </a:lnSpc>
              <a:defRPr sz="2000" b="1">
                <a:solidFill>
                  <a:srgbClr val="336483"/>
                </a:solidFill>
              </a:defRPr>
            </a:lvl1pPr>
          </a:lstStyle>
          <a:p>
            <a:r>
              <a:rPr lang="de-CH" noProof="0"/>
              <a:t>Folientitel / Message</a:t>
            </a:r>
          </a:p>
        </p:txBody>
      </p:sp>
      <p:sp>
        <p:nvSpPr>
          <p:cNvPr id="8" name="Inhaltsplatzhalter 6"/>
          <p:cNvSpPr>
            <a:spLocks noGrp="1"/>
          </p:cNvSpPr>
          <p:nvPr>
            <p:ph sz="quarter" idx="11"/>
          </p:nvPr>
        </p:nvSpPr>
        <p:spPr>
          <a:xfrm>
            <a:off x="777631" y="1125539"/>
            <a:ext cx="11168185" cy="5255790"/>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3044697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AWK Titelfolie 2">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2055921886"/>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9" name="Rectangle 26"/>
          <p:cNvSpPr>
            <a:spLocks noGrp="1" noChangeArrowheads="1"/>
          </p:cNvSpPr>
          <p:nvPr>
            <p:ph type="ctrTitle" sz="quarter" hasCustomPrompt="1"/>
          </p:nvPr>
        </p:nvSpPr>
        <p:spPr>
          <a:xfrm>
            <a:off x="6096001" y="1376772"/>
            <a:ext cx="5849815" cy="1755576"/>
          </a:xfrm>
          <a:noFill/>
        </p:spPr>
        <p:txBody>
          <a:bodyPr anchor="b"/>
          <a:lstStyle>
            <a:lvl1pPr>
              <a:defRPr sz="2400" b="1" noProof="1">
                <a:solidFill>
                  <a:srgbClr val="336483"/>
                </a:solidFill>
                <a:latin typeface="+mj-lt"/>
              </a:defRPr>
            </a:lvl1pPr>
          </a:lstStyle>
          <a:p>
            <a:r>
              <a:rPr lang="de-CH" noProof="1"/>
              <a:t>Optionaler Obertitel in grün</a:t>
            </a:r>
            <a:br>
              <a:rPr lang="de-CH" noProof="1"/>
            </a:br>
            <a:r>
              <a:rPr lang="de-CH" noProof="1"/>
              <a:t>Präsentationstitel in blau</a:t>
            </a:r>
          </a:p>
        </p:txBody>
      </p:sp>
      <p:sp>
        <p:nvSpPr>
          <p:cNvPr id="11" name="Rectangle 27"/>
          <p:cNvSpPr>
            <a:spLocks noGrp="1" noChangeArrowheads="1"/>
          </p:cNvSpPr>
          <p:nvPr>
            <p:ph type="subTitle" sz="quarter" idx="1"/>
          </p:nvPr>
        </p:nvSpPr>
        <p:spPr bwMode="gray">
          <a:xfrm>
            <a:off x="6096000" y="3501008"/>
            <a:ext cx="5849814" cy="1290325"/>
          </a:xfrm>
          <a:noFill/>
        </p:spPr>
        <p:txBody>
          <a:bodyPr>
            <a:noAutofit/>
          </a:bodyPr>
          <a:lstStyle>
            <a:lvl1pPr marL="0" indent="0">
              <a:spcBef>
                <a:spcPct val="0"/>
              </a:spcBef>
              <a:buFontTx/>
              <a:buNone/>
              <a:tabLst>
                <a:tab pos="701449" algn="l"/>
                <a:tab pos="2694422" algn="l"/>
                <a:tab pos="4568207" algn="l"/>
                <a:tab pos="6447854" algn="l"/>
                <a:tab pos="9716720" algn="r"/>
              </a:tabLst>
              <a:defRPr sz="1400" b="0" baseline="0" noProof="1">
                <a:solidFill>
                  <a:schemeClr val="tx1"/>
                </a:solidFill>
                <a:latin typeface="+mn-lt"/>
              </a:defRPr>
            </a:lvl1pPr>
            <a:lvl2pPr marL="443535" indent="-443535">
              <a:defRPr sz="1969">
                <a:solidFill>
                  <a:schemeClr val="bg1"/>
                </a:solidFill>
              </a:defRPr>
            </a:lvl2pPr>
          </a:lstStyle>
          <a:p>
            <a:pPr lvl="0"/>
            <a:r>
              <a:rPr lang="de-DE" noProof="1"/>
              <a:t>Master-Untertitelformat bearbeiten</a:t>
            </a:r>
            <a:endParaRPr lang="de-CH" noProof="1"/>
          </a:p>
        </p:txBody>
      </p:sp>
      <p:pic>
        <p:nvPicPr>
          <p:cNvPr id="2" name="Grafi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4" y="4783470"/>
            <a:ext cx="12192000" cy="2079340"/>
          </a:xfrm>
          <a:prstGeom prst="rect">
            <a:avLst/>
          </a:prstGeom>
        </p:spPr>
      </p:pic>
      <p:cxnSp>
        <p:nvCxnSpPr>
          <p:cNvPr id="13" name="Gerade Verbindung 5"/>
          <p:cNvCxnSpPr/>
          <p:nvPr/>
        </p:nvCxnSpPr>
        <p:spPr>
          <a:xfrm flipH="1">
            <a:off x="6096000" y="3284985"/>
            <a:ext cx="5848615" cy="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Gerade Verbindung 5"/>
          <p:cNvCxnSpPr/>
          <p:nvPr/>
        </p:nvCxnSpPr>
        <p:spPr>
          <a:xfrm flipH="1">
            <a:off x="6096000" y="3284985"/>
            <a:ext cx="5848615" cy="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Freihandform 19"/>
          <p:cNvSpPr/>
          <p:nvPr/>
        </p:nvSpPr>
        <p:spPr bwMode="auto">
          <a:xfrm>
            <a:off x="4194" y="0"/>
            <a:ext cx="5720862" cy="4648200"/>
          </a:xfrm>
          <a:custGeom>
            <a:avLst/>
            <a:gdLst>
              <a:gd name="connsiteX0" fmla="*/ 4187322 w 4648200"/>
              <a:gd name="connsiteY0" fmla="*/ 0 h 4648200"/>
              <a:gd name="connsiteX1" fmla="*/ 4648200 w 4648200"/>
              <a:gd name="connsiteY1" fmla="*/ 0 h 4648200"/>
              <a:gd name="connsiteX2" fmla="*/ 4648200 w 4648200"/>
              <a:gd name="connsiteY2" fmla="*/ 4648200 h 4648200"/>
              <a:gd name="connsiteX3" fmla="*/ 0 w 4648200"/>
              <a:gd name="connsiteY3" fmla="*/ 4648200 h 4648200"/>
              <a:gd name="connsiteX4" fmla="*/ 0 w 4648200"/>
              <a:gd name="connsiteY4" fmla="*/ 4100528 h 4648200"/>
              <a:gd name="connsiteX5" fmla="*/ 58200 w 4648200"/>
              <a:gd name="connsiteY5" fmla="*/ 4121829 h 4648200"/>
              <a:gd name="connsiteX6" fmla="*/ 1038225 w 4648200"/>
              <a:gd name="connsiteY6" fmla="*/ 4269995 h 4648200"/>
              <a:gd name="connsiteX7" fmla="*/ 4333875 w 4648200"/>
              <a:gd name="connsiteY7" fmla="*/ 974345 h 4648200"/>
              <a:gd name="connsiteX8" fmla="*/ 4230119 w 4648200"/>
              <a:gd name="connsiteY8" fmla="*/ 150711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00" h="4648200">
                <a:moveTo>
                  <a:pt x="4187322" y="0"/>
                </a:moveTo>
                <a:lnTo>
                  <a:pt x="4648200" y="0"/>
                </a:lnTo>
                <a:lnTo>
                  <a:pt x="4648200" y="4648200"/>
                </a:lnTo>
                <a:lnTo>
                  <a:pt x="0" y="4648200"/>
                </a:lnTo>
                <a:lnTo>
                  <a:pt x="0" y="4100528"/>
                </a:lnTo>
                <a:lnTo>
                  <a:pt x="58200" y="4121829"/>
                </a:lnTo>
                <a:cubicBezTo>
                  <a:pt x="367789" y="4218122"/>
                  <a:pt x="696949" y="4269995"/>
                  <a:pt x="1038225" y="4269995"/>
                </a:cubicBezTo>
                <a:cubicBezTo>
                  <a:pt x="2858362" y="4269995"/>
                  <a:pt x="4333875" y="2794482"/>
                  <a:pt x="4333875" y="974345"/>
                </a:cubicBezTo>
                <a:cubicBezTo>
                  <a:pt x="4333875" y="689949"/>
                  <a:pt x="4297852" y="413966"/>
                  <a:pt x="4230119" y="150711"/>
                </a:cubicBezTo>
                <a:close/>
              </a:path>
            </a:pathLst>
          </a:custGeom>
          <a:solidFill>
            <a:schemeClr val="bg1"/>
          </a:solidFill>
          <a:ln w="19050" cap="flat" cmpd="sng" algn="ctr">
            <a:noFill/>
            <a:prstDash val="solid"/>
            <a:round/>
            <a:headEnd type="none" w="lg" len="lg"/>
            <a:tailEnd type="none" w="lg" len="lg"/>
          </a:ln>
          <a:effectLst/>
        </p:spPr>
        <p:txBody>
          <a:bodyPr rot="0" spcFirstLastPara="0" vertOverflow="overflow" horzOverflow="overflow" vert="horz" wrap="square" lIns="44308" tIns="44308" rIns="44308" bIns="44308" numCol="1" spcCol="0" rtlCol="0" fromWordArt="0" anchor="ctr" anchorCtr="0" forceAA="0" compatLnSpc="1">
            <a:prstTxWarp prst="textNoShape">
              <a:avLst/>
            </a:prstTxWarp>
            <a:noAutofit/>
          </a:bodyPr>
          <a:lstStyle/>
          <a:p>
            <a:pPr algn="ctr"/>
            <a:endParaRPr lang="de-CH" sz="1723" err="1">
              <a:solidFill>
                <a:schemeClr val="tx1"/>
              </a:solidFill>
              <a:latin typeface="+mn-lt"/>
            </a:endParaRPr>
          </a:p>
        </p:txBody>
      </p:sp>
      <p:cxnSp>
        <p:nvCxnSpPr>
          <p:cNvPr id="10" name="Gerade Verbindung 5">
            <a:extLst>
              <a:ext uri="{FF2B5EF4-FFF2-40B4-BE49-F238E27FC236}">
                <a16:creationId xmlns:a16="http://schemas.microsoft.com/office/drawing/2014/main" id="{2597FE9A-EDAA-4B3A-B937-B47FEBAD7C68}"/>
              </a:ext>
            </a:extLst>
          </p:cNvPr>
          <p:cNvCxnSpPr/>
          <p:nvPr/>
        </p:nvCxnSpPr>
        <p:spPr>
          <a:xfrm flipH="1">
            <a:off x="6096000" y="3284985"/>
            <a:ext cx="5848615" cy="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Freihandform 19">
            <a:extLst>
              <a:ext uri="{FF2B5EF4-FFF2-40B4-BE49-F238E27FC236}">
                <a16:creationId xmlns:a16="http://schemas.microsoft.com/office/drawing/2014/main" id="{D7EDD040-4080-46B9-9EE8-1153F1CE07A7}"/>
              </a:ext>
            </a:extLst>
          </p:cNvPr>
          <p:cNvSpPr/>
          <p:nvPr/>
        </p:nvSpPr>
        <p:spPr bwMode="auto">
          <a:xfrm>
            <a:off x="4194" y="0"/>
            <a:ext cx="5720862" cy="4648200"/>
          </a:xfrm>
          <a:custGeom>
            <a:avLst/>
            <a:gdLst>
              <a:gd name="connsiteX0" fmla="*/ 4187322 w 4648200"/>
              <a:gd name="connsiteY0" fmla="*/ 0 h 4648200"/>
              <a:gd name="connsiteX1" fmla="*/ 4648200 w 4648200"/>
              <a:gd name="connsiteY1" fmla="*/ 0 h 4648200"/>
              <a:gd name="connsiteX2" fmla="*/ 4648200 w 4648200"/>
              <a:gd name="connsiteY2" fmla="*/ 4648200 h 4648200"/>
              <a:gd name="connsiteX3" fmla="*/ 0 w 4648200"/>
              <a:gd name="connsiteY3" fmla="*/ 4648200 h 4648200"/>
              <a:gd name="connsiteX4" fmla="*/ 0 w 4648200"/>
              <a:gd name="connsiteY4" fmla="*/ 4100528 h 4648200"/>
              <a:gd name="connsiteX5" fmla="*/ 58200 w 4648200"/>
              <a:gd name="connsiteY5" fmla="*/ 4121829 h 4648200"/>
              <a:gd name="connsiteX6" fmla="*/ 1038225 w 4648200"/>
              <a:gd name="connsiteY6" fmla="*/ 4269995 h 4648200"/>
              <a:gd name="connsiteX7" fmla="*/ 4333875 w 4648200"/>
              <a:gd name="connsiteY7" fmla="*/ 974345 h 4648200"/>
              <a:gd name="connsiteX8" fmla="*/ 4230119 w 4648200"/>
              <a:gd name="connsiteY8" fmla="*/ 150711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00" h="4648200">
                <a:moveTo>
                  <a:pt x="4187322" y="0"/>
                </a:moveTo>
                <a:lnTo>
                  <a:pt x="4648200" y="0"/>
                </a:lnTo>
                <a:lnTo>
                  <a:pt x="4648200" y="4648200"/>
                </a:lnTo>
                <a:lnTo>
                  <a:pt x="0" y="4648200"/>
                </a:lnTo>
                <a:lnTo>
                  <a:pt x="0" y="4100528"/>
                </a:lnTo>
                <a:lnTo>
                  <a:pt x="58200" y="4121829"/>
                </a:lnTo>
                <a:cubicBezTo>
                  <a:pt x="367789" y="4218122"/>
                  <a:pt x="696949" y="4269995"/>
                  <a:pt x="1038225" y="4269995"/>
                </a:cubicBezTo>
                <a:cubicBezTo>
                  <a:pt x="2858362" y="4269995"/>
                  <a:pt x="4333875" y="2794482"/>
                  <a:pt x="4333875" y="974345"/>
                </a:cubicBezTo>
                <a:cubicBezTo>
                  <a:pt x="4333875" y="689949"/>
                  <a:pt x="4297852" y="413966"/>
                  <a:pt x="4230119" y="150711"/>
                </a:cubicBezTo>
                <a:close/>
              </a:path>
            </a:pathLst>
          </a:custGeom>
          <a:solidFill>
            <a:schemeClr val="bg1"/>
          </a:solidFill>
          <a:ln w="19050" cap="flat" cmpd="sng" algn="ctr">
            <a:noFill/>
            <a:prstDash val="solid"/>
            <a:round/>
            <a:headEnd type="none" w="lg" len="lg"/>
            <a:tailEnd type="none" w="lg" len="lg"/>
          </a:ln>
          <a:effectLst/>
        </p:spPr>
        <p:txBody>
          <a:bodyPr rot="0" spcFirstLastPara="0" vertOverflow="overflow" horzOverflow="overflow" vert="horz" wrap="square" lIns="44308" tIns="44308" rIns="44308" bIns="44308" numCol="1" spcCol="0" rtlCol="0" fromWordArt="0" anchor="ctr" anchorCtr="0" forceAA="0" compatLnSpc="1">
            <a:prstTxWarp prst="textNoShape">
              <a:avLst/>
            </a:prstTxWarp>
            <a:noAutofit/>
          </a:bodyPr>
          <a:lstStyle/>
          <a:p>
            <a:pPr algn="ctr"/>
            <a:endParaRPr lang="de-CH" sz="1723" err="1">
              <a:solidFill>
                <a:schemeClr val="tx1"/>
              </a:solidFill>
              <a:latin typeface="+mn-lt"/>
            </a:endParaRPr>
          </a:p>
        </p:txBody>
      </p:sp>
      <p:cxnSp>
        <p:nvCxnSpPr>
          <p:cNvPr id="17" name="Gerade Verbindung 5">
            <a:extLst>
              <a:ext uri="{FF2B5EF4-FFF2-40B4-BE49-F238E27FC236}">
                <a16:creationId xmlns:a16="http://schemas.microsoft.com/office/drawing/2014/main" id="{AC69AC88-E7DF-4C93-8471-61A4D99BFB01}"/>
              </a:ext>
            </a:extLst>
          </p:cNvPr>
          <p:cNvCxnSpPr/>
          <p:nvPr/>
        </p:nvCxnSpPr>
        <p:spPr>
          <a:xfrm flipH="1">
            <a:off x="6096000" y="3284985"/>
            <a:ext cx="5848615" cy="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Freihandform 19">
            <a:extLst>
              <a:ext uri="{FF2B5EF4-FFF2-40B4-BE49-F238E27FC236}">
                <a16:creationId xmlns:a16="http://schemas.microsoft.com/office/drawing/2014/main" id="{B5CC3636-7468-4B04-A9D1-7C110FFADE16}"/>
              </a:ext>
            </a:extLst>
          </p:cNvPr>
          <p:cNvSpPr/>
          <p:nvPr/>
        </p:nvSpPr>
        <p:spPr bwMode="auto">
          <a:xfrm>
            <a:off x="4194" y="0"/>
            <a:ext cx="5720862" cy="4648200"/>
          </a:xfrm>
          <a:custGeom>
            <a:avLst/>
            <a:gdLst>
              <a:gd name="connsiteX0" fmla="*/ 4187322 w 4648200"/>
              <a:gd name="connsiteY0" fmla="*/ 0 h 4648200"/>
              <a:gd name="connsiteX1" fmla="*/ 4648200 w 4648200"/>
              <a:gd name="connsiteY1" fmla="*/ 0 h 4648200"/>
              <a:gd name="connsiteX2" fmla="*/ 4648200 w 4648200"/>
              <a:gd name="connsiteY2" fmla="*/ 4648200 h 4648200"/>
              <a:gd name="connsiteX3" fmla="*/ 0 w 4648200"/>
              <a:gd name="connsiteY3" fmla="*/ 4648200 h 4648200"/>
              <a:gd name="connsiteX4" fmla="*/ 0 w 4648200"/>
              <a:gd name="connsiteY4" fmla="*/ 4100528 h 4648200"/>
              <a:gd name="connsiteX5" fmla="*/ 58200 w 4648200"/>
              <a:gd name="connsiteY5" fmla="*/ 4121829 h 4648200"/>
              <a:gd name="connsiteX6" fmla="*/ 1038225 w 4648200"/>
              <a:gd name="connsiteY6" fmla="*/ 4269995 h 4648200"/>
              <a:gd name="connsiteX7" fmla="*/ 4333875 w 4648200"/>
              <a:gd name="connsiteY7" fmla="*/ 974345 h 4648200"/>
              <a:gd name="connsiteX8" fmla="*/ 4230119 w 4648200"/>
              <a:gd name="connsiteY8" fmla="*/ 150711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00" h="4648200">
                <a:moveTo>
                  <a:pt x="4187322" y="0"/>
                </a:moveTo>
                <a:lnTo>
                  <a:pt x="4648200" y="0"/>
                </a:lnTo>
                <a:lnTo>
                  <a:pt x="4648200" y="4648200"/>
                </a:lnTo>
                <a:lnTo>
                  <a:pt x="0" y="4648200"/>
                </a:lnTo>
                <a:lnTo>
                  <a:pt x="0" y="4100528"/>
                </a:lnTo>
                <a:lnTo>
                  <a:pt x="58200" y="4121829"/>
                </a:lnTo>
                <a:cubicBezTo>
                  <a:pt x="367789" y="4218122"/>
                  <a:pt x="696949" y="4269995"/>
                  <a:pt x="1038225" y="4269995"/>
                </a:cubicBezTo>
                <a:cubicBezTo>
                  <a:pt x="2858362" y="4269995"/>
                  <a:pt x="4333875" y="2794482"/>
                  <a:pt x="4333875" y="974345"/>
                </a:cubicBezTo>
                <a:cubicBezTo>
                  <a:pt x="4333875" y="689949"/>
                  <a:pt x="4297852" y="413966"/>
                  <a:pt x="4230119" y="150711"/>
                </a:cubicBezTo>
                <a:close/>
              </a:path>
            </a:pathLst>
          </a:custGeom>
          <a:solidFill>
            <a:schemeClr val="bg1"/>
          </a:solidFill>
          <a:ln w="19050" cap="flat" cmpd="sng" algn="ctr">
            <a:noFill/>
            <a:prstDash val="solid"/>
            <a:round/>
            <a:headEnd type="none" w="lg" len="lg"/>
            <a:tailEnd type="none" w="lg" len="lg"/>
          </a:ln>
          <a:effectLst/>
        </p:spPr>
        <p:txBody>
          <a:bodyPr rot="0" spcFirstLastPara="0" vertOverflow="overflow" horzOverflow="overflow" vert="horz" wrap="square" lIns="44308" tIns="44308" rIns="44308" bIns="44308" numCol="1" spcCol="0" rtlCol="0" fromWordArt="0" anchor="ctr" anchorCtr="0" forceAA="0" compatLnSpc="1">
            <a:prstTxWarp prst="textNoShape">
              <a:avLst/>
            </a:prstTxWarp>
            <a:noAutofit/>
          </a:bodyPr>
          <a:lstStyle/>
          <a:p>
            <a:pPr algn="ctr"/>
            <a:endParaRPr lang="de-CH" sz="1723" err="1">
              <a:solidFill>
                <a:schemeClr val="tx1"/>
              </a:solidFill>
              <a:latin typeface="+mn-lt"/>
            </a:endParaRPr>
          </a:p>
        </p:txBody>
      </p:sp>
      <p:pic>
        <p:nvPicPr>
          <p:cNvPr id="16" name="Grafik 15">
            <a:extLst>
              <a:ext uri="{FF2B5EF4-FFF2-40B4-BE49-F238E27FC236}">
                <a16:creationId xmlns:a16="http://schemas.microsoft.com/office/drawing/2014/main" id="{624D234C-A669-473F-AE86-3219849F71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86415" y="328269"/>
            <a:ext cx="2891641" cy="656973"/>
          </a:xfrm>
          <a:prstGeom prst="rect">
            <a:avLst/>
          </a:prstGeom>
        </p:spPr>
      </p:pic>
      <p:cxnSp>
        <p:nvCxnSpPr>
          <p:cNvPr id="19" name="Gerade Verbindung 5">
            <a:extLst>
              <a:ext uri="{FF2B5EF4-FFF2-40B4-BE49-F238E27FC236}">
                <a16:creationId xmlns:a16="http://schemas.microsoft.com/office/drawing/2014/main" id="{EED45FFF-C16F-4CCF-9797-B4F7EFA82DA6}"/>
              </a:ext>
            </a:extLst>
          </p:cNvPr>
          <p:cNvCxnSpPr/>
          <p:nvPr userDrawn="1"/>
        </p:nvCxnSpPr>
        <p:spPr>
          <a:xfrm flipH="1">
            <a:off x="6096000" y="3284985"/>
            <a:ext cx="5848615" cy="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Freihandform 19">
            <a:extLst>
              <a:ext uri="{FF2B5EF4-FFF2-40B4-BE49-F238E27FC236}">
                <a16:creationId xmlns:a16="http://schemas.microsoft.com/office/drawing/2014/main" id="{07CC2253-A294-4DF0-8566-AC5B53CA0302}"/>
              </a:ext>
            </a:extLst>
          </p:cNvPr>
          <p:cNvSpPr/>
          <p:nvPr userDrawn="1"/>
        </p:nvSpPr>
        <p:spPr bwMode="auto">
          <a:xfrm>
            <a:off x="4194" y="0"/>
            <a:ext cx="5720862" cy="4648200"/>
          </a:xfrm>
          <a:custGeom>
            <a:avLst/>
            <a:gdLst>
              <a:gd name="connsiteX0" fmla="*/ 4187322 w 4648200"/>
              <a:gd name="connsiteY0" fmla="*/ 0 h 4648200"/>
              <a:gd name="connsiteX1" fmla="*/ 4648200 w 4648200"/>
              <a:gd name="connsiteY1" fmla="*/ 0 h 4648200"/>
              <a:gd name="connsiteX2" fmla="*/ 4648200 w 4648200"/>
              <a:gd name="connsiteY2" fmla="*/ 4648200 h 4648200"/>
              <a:gd name="connsiteX3" fmla="*/ 0 w 4648200"/>
              <a:gd name="connsiteY3" fmla="*/ 4648200 h 4648200"/>
              <a:gd name="connsiteX4" fmla="*/ 0 w 4648200"/>
              <a:gd name="connsiteY4" fmla="*/ 4100528 h 4648200"/>
              <a:gd name="connsiteX5" fmla="*/ 58200 w 4648200"/>
              <a:gd name="connsiteY5" fmla="*/ 4121829 h 4648200"/>
              <a:gd name="connsiteX6" fmla="*/ 1038225 w 4648200"/>
              <a:gd name="connsiteY6" fmla="*/ 4269995 h 4648200"/>
              <a:gd name="connsiteX7" fmla="*/ 4333875 w 4648200"/>
              <a:gd name="connsiteY7" fmla="*/ 974345 h 4648200"/>
              <a:gd name="connsiteX8" fmla="*/ 4230119 w 4648200"/>
              <a:gd name="connsiteY8" fmla="*/ 150711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00" h="4648200">
                <a:moveTo>
                  <a:pt x="4187322" y="0"/>
                </a:moveTo>
                <a:lnTo>
                  <a:pt x="4648200" y="0"/>
                </a:lnTo>
                <a:lnTo>
                  <a:pt x="4648200" y="4648200"/>
                </a:lnTo>
                <a:lnTo>
                  <a:pt x="0" y="4648200"/>
                </a:lnTo>
                <a:lnTo>
                  <a:pt x="0" y="4100528"/>
                </a:lnTo>
                <a:lnTo>
                  <a:pt x="58200" y="4121829"/>
                </a:lnTo>
                <a:cubicBezTo>
                  <a:pt x="367789" y="4218122"/>
                  <a:pt x="696949" y="4269995"/>
                  <a:pt x="1038225" y="4269995"/>
                </a:cubicBezTo>
                <a:cubicBezTo>
                  <a:pt x="2858362" y="4269995"/>
                  <a:pt x="4333875" y="2794482"/>
                  <a:pt x="4333875" y="974345"/>
                </a:cubicBezTo>
                <a:cubicBezTo>
                  <a:pt x="4333875" y="689949"/>
                  <a:pt x="4297852" y="413966"/>
                  <a:pt x="4230119" y="150711"/>
                </a:cubicBezTo>
                <a:close/>
              </a:path>
            </a:pathLst>
          </a:custGeom>
          <a:solidFill>
            <a:schemeClr val="bg1"/>
          </a:solidFill>
          <a:ln w="19050" cap="flat" cmpd="sng" algn="ctr">
            <a:noFill/>
            <a:prstDash val="solid"/>
            <a:round/>
            <a:headEnd type="none" w="lg" len="lg"/>
            <a:tailEnd type="none" w="lg" len="lg"/>
          </a:ln>
          <a:effectLst/>
        </p:spPr>
        <p:txBody>
          <a:bodyPr rot="0" spcFirstLastPara="0" vertOverflow="overflow" horzOverflow="overflow" vert="horz" wrap="square" lIns="44308" tIns="44308" rIns="44308" bIns="44308" numCol="1" spcCol="0" rtlCol="0" fromWordArt="0" anchor="ctr" anchorCtr="0" forceAA="0" compatLnSpc="1">
            <a:prstTxWarp prst="textNoShape">
              <a:avLst/>
            </a:prstTxWarp>
            <a:noAutofit/>
          </a:bodyPr>
          <a:lstStyle/>
          <a:p>
            <a:pPr algn="ctr"/>
            <a:endParaRPr lang="de-CH" sz="1723" err="1">
              <a:solidFill>
                <a:schemeClr val="tx1"/>
              </a:solidFill>
              <a:latin typeface="+mn-lt"/>
            </a:endParaRPr>
          </a:p>
        </p:txBody>
      </p:sp>
    </p:spTree>
    <p:extLst>
      <p:ext uri="{BB962C8B-B14F-4D97-AF65-F5344CB8AC3E}">
        <p14:creationId xmlns:p14="http://schemas.microsoft.com/office/powerpoint/2010/main" val="65121077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WK Rubrik ohne Textrahmen">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1"/>
            </p:custDataLst>
            <p:extLst>
              <p:ext uri="{D42A27DB-BD31-4B8C-83A1-F6EECF244321}">
                <p14:modId xmlns:p14="http://schemas.microsoft.com/office/powerpoint/2010/main" val="3969592545"/>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2" name="Objekt 1" hidden="1"/>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7" name="Foliennummernplatzhalter 71"/>
          <p:cNvSpPr>
            <a:spLocks noGrp="1"/>
          </p:cNvSpPr>
          <p:nvPr>
            <p:ph type="sldNum" sz="quarter" idx="10"/>
          </p:nvPr>
        </p:nvSpPr>
        <p:spPr>
          <a:xfrm>
            <a:off x="10438637" y="6489340"/>
            <a:ext cx="1507179" cy="368660"/>
          </a:xfrm>
        </p:spPr>
        <p:txBody>
          <a:bodyPr/>
          <a:lstStyle>
            <a:lvl1pPr>
              <a:defRPr/>
            </a:lvl1pPr>
          </a:lstStyle>
          <a:p>
            <a:pPr>
              <a:defRPr/>
            </a:pPr>
            <a:fld id="{D558EE55-B125-412A-A83A-9467165A60D8}" type="slidenum">
              <a:rPr lang="de-CH" smtClean="0"/>
              <a:pPr>
                <a:defRPr/>
              </a:pPr>
              <a:t>‹Nr.›</a:t>
            </a:fld>
            <a:endParaRPr lang="de-CH"/>
          </a:p>
        </p:txBody>
      </p:sp>
      <p:sp>
        <p:nvSpPr>
          <p:cNvPr id="8" name="Textplatzhalter 19"/>
          <p:cNvSpPr>
            <a:spLocks noGrp="1"/>
          </p:cNvSpPr>
          <p:nvPr>
            <p:ph type="body" sz="quarter" idx="12" hasCustomPrompt="1"/>
          </p:nvPr>
        </p:nvSpPr>
        <p:spPr>
          <a:xfrm>
            <a:off x="777631" y="138260"/>
            <a:ext cx="11168185" cy="230400"/>
          </a:xfrm>
          <a:noFill/>
        </p:spPr>
        <p:txBody>
          <a:bodyPr wrap="square" tIns="0" bIns="0" anchor="ctr" anchorCtr="0">
            <a:noAutofit/>
          </a:bodyPr>
          <a:lstStyle>
            <a:lvl1pPr marL="0" indent="0" algn="l" defTabSz="937870" rtl="0" eaLnBrk="1" fontAlgn="base" hangingPunct="1">
              <a:lnSpc>
                <a:spcPct val="100000"/>
              </a:lnSpc>
              <a:spcBef>
                <a:spcPct val="0"/>
              </a:spcBef>
              <a:spcAft>
                <a:spcPct val="0"/>
              </a:spcAft>
              <a:buNone/>
              <a:tabLst>
                <a:tab pos="8499443" algn="r"/>
                <a:tab pos="11146972" algn="r"/>
              </a:tabLst>
              <a:defRPr lang="de-DE" sz="1400" b="1" noProof="0" dirty="0" smtClean="0">
                <a:solidFill>
                  <a:srgbClr val="B3CA2C"/>
                </a:solidFill>
                <a:latin typeface="+mj-lt"/>
                <a:ea typeface="+mj-ea"/>
                <a:cs typeface="+mj-cs"/>
              </a:defRPr>
            </a:lvl1pPr>
          </a:lstStyle>
          <a:p>
            <a:pPr lvl="0"/>
            <a:r>
              <a:rPr lang="de-CH" noProof="0"/>
              <a:t>Rubrik / Kapitel</a:t>
            </a:r>
          </a:p>
        </p:txBody>
      </p:sp>
      <p:sp>
        <p:nvSpPr>
          <p:cNvPr id="11" name="Titel 5"/>
          <p:cNvSpPr>
            <a:spLocks noGrp="1"/>
          </p:cNvSpPr>
          <p:nvPr>
            <p:ph type="title" hasCustomPrompt="1"/>
          </p:nvPr>
        </p:nvSpPr>
        <p:spPr>
          <a:xfrm>
            <a:off x="777631" y="419412"/>
            <a:ext cx="11168185" cy="396000"/>
          </a:xfrm>
        </p:spPr>
        <p:txBody>
          <a:bodyPr wrap="square">
            <a:normAutofit/>
          </a:bodyPr>
          <a:lstStyle>
            <a:lvl1pPr>
              <a:lnSpc>
                <a:spcPts val="2215"/>
              </a:lnSpc>
              <a:defRPr sz="2000" b="1">
                <a:solidFill>
                  <a:srgbClr val="336483"/>
                </a:solidFill>
              </a:defRPr>
            </a:lvl1pPr>
          </a:lstStyle>
          <a:p>
            <a:r>
              <a:rPr lang="de-CH" noProof="0"/>
              <a:t>Folientitel / Message</a:t>
            </a:r>
          </a:p>
        </p:txBody>
      </p:sp>
    </p:spTree>
    <p:extLst>
      <p:ext uri="{BB962C8B-B14F-4D97-AF65-F5344CB8AC3E}">
        <p14:creationId xmlns:p14="http://schemas.microsoft.com/office/powerpoint/2010/main" val="541173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AWK Rubrik ohne Textrahmen">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1"/>
            </p:custDataLst>
            <p:extLst>
              <p:ext uri="{D42A27DB-BD31-4B8C-83A1-F6EECF244321}">
                <p14:modId xmlns:p14="http://schemas.microsoft.com/office/powerpoint/2010/main" val="1106171677"/>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2" name="Objekt 1"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BF336A77-AEF9-4EA9-AEDE-DBD1307E5FD1}"/>
              </a:ext>
            </a:extLst>
          </p:cNvPr>
          <p:cNvSpPr/>
          <p:nvPr userDrawn="1">
            <p:custDataLst>
              <p:tags r:id="rId2"/>
            </p:custDataLst>
          </p:nvPr>
        </p:nvSpPr>
        <p:spPr bwMode="auto">
          <a:xfrm>
            <a:off x="0" y="0"/>
            <a:ext cx="158750" cy="158750"/>
          </a:xfrm>
          <a:prstGeom prst="rect">
            <a:avLst/>
          </a:prstGeom>
          <a:solidFill>
            <a:schemeClr val="accent1">
              <a:lumMod val="20000"/>
              <a:lumOff val="80000"/>
            </a:schemeClr>
          </a:solidFill>
          <a:ln w="19050" cap="flat" cmpd="sng" algn="ctr">
            <a:noFill/>
            <a:prstDash val="solid"/>
            <a:round/>
            <a:headEnd type="none" w="lg" len="lg"/>
            <a:tailEnd type="none" w="lg" len="lg"/>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de-CH" sz="2000" b="1" i="0" baseline="0" err="1">
              <a:solidFill>
                <a:schemeClr val="tx1"/>
              </a:solidFill>
              <a:latin typeface="Arial" panose="020B0604020202020204" pitchFamily="34" charset="0"/>
              <a:ea typeface="+mj-ea"/>
              <a:cs typeface="+mj-cs"/>
              <a:sym typeface="Arial" panose="020B0604020202020204" pitchFamily="34" charset="0"/>
            </a:endParaRPr>
          </a:p>
        </p:txBody>
      </p:sp>
      <p:sp>
        <p:nvSpPr>
          <p:cNvPr id="7" name="Foliennummernplatzhalter 71"/>
          <p:cNvSpPr>
            <a:spLocks noGrp="1"/>
          </p:cNvSpPr>
          <p:nvPr>
            <p:ph type="sldNum" sz="quarter" idx="10"/>
          </p:nvPr>
        </p:nvSpPr>
        <p:spPr>
          <a:xfrm>
            <a:off x="10438637" y="6489340"/>
            <a:ext cx="1507179" cy="368660"/>
          </a:xfrm>
        </p:spPr>
        <p:txBody>
          <a:bodyPr/>
          <a:lstStyle>
            <a:lvl1pPr>
              <a:defRPr>
                <a:solidFill>
                  <a:schemeClr val="bg1"/>
                </a:solidFill>
              </a:defRPr>
            </a:lvl1pPr>
          </a:lstStyle>
          <a:p>
            <a:pPr>
              <a:defRPr/>
            </a:pPr>
            <a:fld id="{D558EE55-B125-412A-A83A-9467165A60D8}" type="slidenum">
              <a:rPr lang="de-CH" smtClean="0"/>
              <a:pPr>
                <a:defRPr/>
              </a:pPr>
              <a:t>‹Nr.›</a:t>
            </a:fld>
            <a:endParaRPr lang="de-CH"/>
          </a:p>
        </p:txBody>
      </p:sp>
      <p:sp>
        <p:nvSpPr>
          <p:cNvPr id="8" name="Textplatzhalter 19"/>
          <p:cNvSpPr>
            <a:spLocks noGrp="1"/>
          </p:cNvSpPr>
          <p:nvPr>
            <p:ph type="body" sz="quarter" idx="12" hasCustomPrompt="1"/>
          </p:nvPr>
        </p:nvSpPr>
        <p:spPr>
          <a:xfrm>
            <a:off x="777631" y="138260"/>
            <a:ext cx="11168185" cy="230400"/>
          </a:xfrm>
          <a:noFill/>
        </p:spPr>
        <p:txBody>
          <a:bodyPr wrap="square" tIns="0" bIns="0" anchor="ctr" anchorCtr="0">
            <a:noAutofit/>
          </a:bodyPr>
          <a:lstStyle>
            <a:lvl1pPr marL="0" indent="0" algn="l" defTabSz="937870" rtl="0" eaLnBrk="1" fontAlgn="base" hangingPunct="1">
              <a:lnSpc>
                <a:spcPct val="100000"/>
              </a:lnSpc>
              <a:spcBef>
                <a:spcPct val="0"/>
              </a:spcBef>
              <a:spcAft>
                <a:spcPct val="0"/>
              </a:spcAft>
              <a:buNone/>
              <a:tabLst>
                <a:tab pos="8499443" algn="r"/>
                <a:tab pos="11146972" algn="r"/>
              </a:tabLst>
              <a:defRPr lang="de-DE" sz="1400" b="1" noProof="0" dirty="0" smtClean="0">
                <a:solidFill>
                  <a:srgbClr val="B3CA2C"/>
                </a:solidFill>
                <a:latin typeface="+mj-lt"/>
                <a:ea typeface="+mj-ea"/>
                <a:cs typeface="+mj-cs"/>
              </a:defRPr>
            </a:lvl1pPr>
          </a:lstStyle>
          <a:p>
            <a:pPr lvl="0"/>
            <a:r>
              <a:rPr lang="de-CH" noProof="0"/>
              <a:t>Rubrik / Kapitel</a:t>
            </a:r>
          </a:p>
        </p:txBody>
      </p:sp>
      <p:sp>
        <p:nvSpPr>
          <p:cNvPr id="11" name="Titel 5"/>
          <p:cNvSpPr>
            <a:spLocks noGrp="1"/>
          </p:cNvSpPr>
          <p:nvPr>
            <p:ph type="title" hasCustomPrompt="1"/>
          </p:nvPr>
        </p:nvSpPr>
        <p:spPr>
          <a:xfrm>
            <a:off x="777631" y="419412"/>
            <a:ext cx="11168185" cy="396000"/>
          </a:xfrm>
        </p:spPr>
        <p:txBody>
          <a:bodyPr wrap="square">
            <a:normAutofit/>
          </a:bodyPr>
          <a:lstStyle>
            <a:lvl1pPr>
              <a:lnSpc>
                <a:spcPts val="2215"/>
              </a:lnSpc>
              <a:defRPr sz="2000" b="1">
                <a:solidFill>
                  <a:schemeClr val="bg1"/>
                </a:solidFill>
              </a:defRPr>
            </a:lvl1pPr>
          </a:lstStyle>
          <a:p>
            <a:r>
              <a:rPr lang="de-CH" noProof="0"/>
              <a:t>Folientitel / Message</a:t>
            </a:r>
          </a:p>
        </p:txBody>
      </p:sp>
    </p:spTree>
    <p:extLst>
      <p:ext uri="{BB962C8B-B14F-4D97-AF65-F5344CB8AC3E}">
        <p14:creationId xmlns:p14="http://schemas.microsoft.com/office/powerpoint/2010/main" val="3239497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AWK Rubrik ohne Textrahmen">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1"/>
            </p:custDataLst>
            <p:extLst>
              <p:ext uri="{D42A27DB-BD31-4B8C-83A1-F6EECF244321}">
                <p14:modId xmlns:p14="http://schemas.microsoft.com/office/powerpoint/2010/main" val="3981523404"/>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2" name="Objekt 1"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BF336A77-AEF9-4EA9-AEDE-DBD1307E5FD1}"/>
              </a:ext>
            </a:extLst>
          </p:cNvPr>
          <p:cNvSpPr/>
          <p:nvPr userDrawn="1">
            <p:custDataLst>
              <p:tags r:id="rId2"/>
            </p:custDataLst>
          </p:nvPr>
        </p:nvSpPr>
        <p:spPr bwMode="auto">
          <a:xfrm>
            <a:off x="0" y="0"/>
            <a:ext cx="158750" cy="158750"/>
          </a:xfrm>
          <a:prstGeom prst="rect">
            <a:avLst/>
          </a:prstGeom>
          <a:solidFill>
            <a:schemeClr val="accent1">
              <a:lumMod val="20000"/>
              <a:lumOff val="80000"/>
            </a:schemeClr>
          </a:solidFill>
          <a:ln w="19050" cap="flat" cmpd="sng" algn="ctr">
            <a:noFill/>
            <a:prstDash val="solid"/>
            <a:round/>
            <a:headEnd type="none" w="lg" len="lg"/>
            <a:tailEnd type="none" w="lg" len="lg"/>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de-CH" sz="2000" b="1" i="0" baseline="0" err="1">
              <a:solidFill>
                <a:schemeClr val="tx1"/>
              </a:solidFill>
              <a:latin typeface="Arial" panose="020B0604020202020204" pitchFamily="34" charset="0"/>
              <a:ea typeface="+mj-ea"/>
              <a:cs typeface="+mj-cs"/>
              <a:sym typeface="Arial" panose="020B0604020202020204" pitchFamily="34" charset="0"/>
            </a:endParaRPr>
          </a:p>
        </p:txBody>
      </p:sp>
      <p:sp>
        <p:nvSpPr>
          <p:cNvPr id="7" name="Foliennummernplatzhalter 71"/>
          <p:cNvSpPr>
            <a:spLocks noGrp="1"/>
          </p:cNvSpPr>
          <p:nvPr>
            <p:ph type="sldNum" sz="quarter" idx="10"/>
          </p:nvPr>
        </p:nvSpPr>
        <p:spPr>
          <a:xfrm>
            <a:off x="10438637" y="6489340"/>
            <a:ext cx="1507179" cy="368660"/>
          </a:xfrm>
        </p:spPr>
        <p:txBody>
          <a:bodyPr/>
          <a:lstStyle>
            <a:lvl1pPr>
              <a:defRPr>
                <a:solidFill>
                  <a:schemeClr val="bg1"/>
                </a:solidFill>
              </a:defRPr>
            </a:lvl1pPr>
          </a:lstStyle>
          <a:p>
            <a:pPr>
              <a:defRPr/>
            </a:pPr>
            <a:fld id="{D558EE55-B125-412A-A83A-9467165A60D8}" type="slidenum">
              <a:rPr lang="de-CH" smtClean="0"/>
              <a:pPr>
                <a:defRPr/>
              </a:pPr>
              <a:t>‹Nr.›</a:t>
            </a:fld>
            <a:endParaRPr lang="de-CH"/>
          </a:p>
        </p:txBody>
      </p:sp>
      <p:sp>
        <p:nvSpPr>
          <p:cNvPr id="8" name="Textplatzhalter 19"/>
          <p:cNvSpPr>
            <a:spLocks noGrp="1"/>
          </p:cNvSpPr>
          <p:nvPr>
            <p:ph type="body" sz="quarter" idx="12" hasCustomPrompt="1"/>
          </p:nvPr>
        </p:nvSpPr>
        <p:spPr>
          <a:xfrm>
            <a:off x="777631" y="138260"/>
            <a:ext cx="11168185" cy="230400"/>
          </a:xfrm>
          <a:noFill/>
        </p:spPr>
        <p:txBody>
          <a:bodyPr wrap="square" tIns="0" bIns="0" anchor="ctr" anchorCtr="0">
            <a:noAutofit/>
          </a:bodyPr>
          <a:lstStyle>
            <a:lvl1pPr marL="0" indent="0" algn="l" defTabSz="937870" rtl="0" eaLnBrk="1" fontAlgn="base" hangingPunct="1">
              <a:lnSpc>
                <a:spcPct val="100000"/>
              </a:lnSpc>
              <a:spcBef>
                <a:spcPct val="0"/>
              </a:spcBef>
              <a:spcAft>
                <a:spcPct val="0"/>
              </a:spcAft>
              <a:buNone/>
              <a:tabLst>
                <a:tab pos="8499443" algn="r"/>
                <a:tab pos="11146972" algn="r"/>
              </a:tabLst>
              <a:defRPr lang="de-DE" sz="1400" b="1" noProof="0" dirty="0" smtClean="0">
                <a:solidFill>
                  <a:srgbClr val="B3CA2C"/>
                </a:solidFill>
                <a:latin typeface="+mj-lt"/>
                <a:ea typeface="+mj-ea"/>
                <a:cs typeface="+mj-cs"/>
              </a:defRPr>
            </a:lvl1pPr>
          </a:lstStyle>
          <a:p>
            <a:pPr lvl="0"/>
            <a:r>
              <a:rPr lang="de-CH" noProof="0"/>
              <a:t>Rubrik / Kapitel</a:t>
            </a:r>
          </a:p>
        </p:txBody>
      </p:sp>
      <p:sp>
        <p:nvSpPr>
          <p:cNvPr id="11" name="Titel 5"/>
          <p:cNvSpPr>
            <a:spLocks noGrp="1"/>
          </p:cNvSpPr>
          <p:nvPr>
            <p:ph type="title" hasCustomPrompt="1"/>
          </p:nvPr>
        </p:nvSpPr>
        <p:spPr>
          <a:xfrm>
            <a:off x="777631" y="419412"/>
            <a:ext cx="11168185" cy="396000"/>
          </a:xfrm>
        </p:spPr>
        <p:txBody>
          <a:bodyPr wrap="square">
            <a:normAutofit/>
          </a:bodyPr>
          <a:lstStyle>
            <a:lvl1pPr>
              <a:lnSpc>
                <a:spcPts val="2215"/>
              </a:lnSpc>
              <a:defRPr sz="2000" b="1">
                <a:solidFill>
                  <a:schemeClr val="bg1"/>
                </a:solidFill>
              </a:defRPr>
            </a:lvl1pPr>
          </a:lstStyle>
          <a:p>
            <a:r>
              <a:rPr lang="de-CH" noProof="0"/>
              <a:t>Folientitel / Message</a:t>
            </a:r>
          </a:p>
        </p:txBody>
      </p:sp>
    </p:spTree>
    <p:extLst>
      <p:ext uri="{BB962C8B-B14F-4D97-AF65-F5344CB8AC3E}">
        <p14:creationId xmlns:p14="http://schemas.microsoft.com/office/powerpoint/2010/main" val="3494106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WK Rubrik mit 2 Textrahmen">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1"/>
            </p:custDataLst>
            <p:extLst>
              <p:ext uri="{D42A27DB-BD31-4B8C-83A1-F6EECF244321}">
                <p14:modId xmlns:p14="http://schemas.microsoft.com/office/powerpoint/2010/main" val="2587813933"/>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2" name="Objekt 1" hidden="1"/>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7" name="Foliennummernplatzhalter 71"/>
          <p:cNvSpPr>
            <a:spLocks noGrp="1"/>
          </p:cNvSpPr>
          <p:nvPr>
            <p:ph type="sldNum" sz="quarter" idx="10"/>
          </p:nvPr>
        </p:nvSpPr>
        <p:spPr>
          <a:xfrm>
            <a:off x="10438637" y="6489340"/>
            <a:ext cx="1507179" cy="368660"/>
          </a:xfrm>
        </p:spPr>
        <p:txBody>
          <a:bodyPr/>
          <a:lstStyle>
            <a:lvl1pPr>
              <a:defRPr/>
            </a:lvl1pPr>
          </a:lstStyle>
          <a:p>
            <a:pPr>
              <a:defRPr/>
            </a:pPr>
            <a:fld id="{D558EE55-B125-412A-A83A-9467165A60D8}" type="slidenum">
              <a:rPr lang="de-CH" smtClean="0"/>
              <a:pPr>
                <a:defRPr/>
              </a:pPr>
              <a:t>‹Nr.›</a:t>
            </a:fld>
            <a:endParaRPr lang="de-CH"/>
          </a:p>
        </p:txBody>
      </p:sp>
      <p:sp>
        <p:nvSpPr>
          <p:cNvPr id="8" name="Inhaltsplatzhalter 6"/>
          <p:cNvSpPr>
            <a:spLocks noGrp="1"/>
          </p:cNvSpPr>
          <p:nvPr>
            <p:ph sz="quarter" idx="11"/>
          </p:nvPr>
        </p:nvSpPr>
        <p:spPr>
          <a:xfrm>
            <a:off x="777631" y="1125539"/>
            <a:ext cx="5316923" cy="5256000"/>
          </a:xfrm>
        </p:spPr>
        <p:txBody>
          <a:bodyPr>
            <a:noAutofit/>
          </a:bodyPr>
          <a:lstStyle>
            <a:lvl1pPr>
              <a:defRPr sz="1800"/>
            </a:lvl1pPr>
            <a:lvl2pPr>
              <a:defRPr sz="1800"/>
            </a:lvl2pPr>
            <a:lvl3pPr>
              <a:defRPr sz="1600"/>
            </a:lvl3pPr>
            <a:lvl4pPr>
              <a:defRPr sz="1400"/>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12" name="Inhaltsplatzhalter 6"/>
          <p:cNvSpPr>
            <a:spLocks noGrp="1"/>
          </p:cNvSpPr>
          <p:nvPr>
            <p:ph sz="quarter" idx="13"/>
          </p:nvPr>
        </p:nvSpPr>
        <p:spPr>
          <a:xfrm>
            <a:off x="6628342" y="1125010"/>
            <a:ext cx="5316923" cy="5256530"/>
          </a:xfrm>
        </p:spPr>
        <p:txBody>
          <a:bodyPr>
            <a:noAutofit/>
          </a:bodyPr>
          <a:lstStyle>
            <a:lvl1pPr>
              <a:defRPr sz="1800"/>
            </a:lvl1pPr>
            <a:lvl2pPr>
              <a:defRPr sz="1800"/>
            </a:lvl2pPr>
            <a:lvl3pPr>
              <a:defRPr sz="1600"/>
            </a:lvl3pPr>
            <a:lvl4pPr>
              <a:defRPr sz="1400"/>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11" name="Textplatzhalter 19"/>
          <p:cNvSpPr>
            <a:spLocks noGrp="1"/>
          </p:cNvSpPr>
          <p:nvPr>
            <p:ph type="body" sz="quarter" idx="12" hasCustomPrompt="1"/>
          </p:nvPr>
        </p:nvSpPr>
        <p:spPr>
          <a:xfrm>
            <a:off x="777631" y="138260"/>
            <a:ext cx="11168185" cy="230400"/>
          </a:xfrm>
          <a:noFill/>
        </p:spPr>
        <p:txBody>
          <a:bodyPr wrap="square" tIns="0" bIns="0" anchor="ctr" anchorCtr="0">
            <a:noAutofit/>
          </a:bodyPr>
          <a:lstStyle>
            <a:lvl1pPr marL="0" indent="0" algn="l" defTabSz="937870" rtl="0" eaLnBrk="1" fontAlgn="base" hangingPunct="1">
              <a:lnSpc>
                <a:spcPct val="100000"/>
              </a:lnSpc>
              <a:spcBef>
                <a:spcPct val="0"/>
              </a:spcBef>
              <a:spcAft>
                <a:spcPct val="0"/>
              </a:spcAft>
              <a:buNone/>
              <a:tabLst>
                <a:tab pos="8499443" algn="r"/>
                <a:tab pos="11146972" algn="r"/>
              </a:tabLst>
              <a:defRPr lang="de-DE" sz="1400" b="1" noProof="0" dirty="0" smtClean="0">
                <a:solidFill>
                  <a:srgbClr val="B3CA2C"/>
                </a:solidFill>
                <a:latin typeface="+mj-lt"/>
                <a:ea typeface="+mj-ea"/>
                <a:cs typeface="+mj-cs"/>
              </a:defRPr>
            </a:lvl1pPr>
          </a:lstStyle>
          <a:p>
            <a:pPr lvl="0"/>
            <a:r>
              <a:rPr lang="de-CH" noProof="0"/>
              <a:t>Rubrik / Kapitel</a:t>
            </a:r>
          </a:p>
        </p:txBody>
      </p:sp>
      <p:sp>
        <p:nvSpPr>
          <p:cNvPr id="13" name="Titel 5"/>
          <p:cNvSpPr>
            <a:spLocks noGrp="1"/>
          </p:cNvSpPr>
          <p:nvPr>
            <p:ph type="title" hasCustomPrompt="1"/>
          </p:nvPr>
        </p:nvSpPr>
        <p:spPr>
          <a:xfrm>
            <a:off x="777631" y="419412"/>
            <a:ext cx="11168185" cy="396000"/>
          </a:xfrm>
        </p:spPr>
        <p:txBody>
          <a:bodyPr wrap="square">
            <a:normAutofit/>
          </a:bodyPr>
          <a:lstStyle>
            <a:lvl1pPr>
              <a:lnSpc>
                <a:spcPts val="2215"/>
              </a:lnSpc>
              <a:defRPr sz="2000" b="1">
                <a:solidFill>
                  <a:srgbClr val="336483"/>
                </a:solidFill>
              </a:defRPr>
            </a:lvl1pPr>
          </a:lstStyle>
          <a:p>
            <a:r>
              <a:rPr lang="de-CH" noProof="0"/>
              <a:t>Folientitel / Message</a:t>
            </a:r>
          </a:p>
        </p:txBody>
      </p:sp>
    </p:spTree>
    <p:extLst>
      <p:ext uri="{BB962C8B-B14F-4D97-AF65-F5344CB8AC3E}">
        <p14:creationId xmlns:p14="http://schemas.microsoft.com/office/powerpoint/2010/main" val="1082828005"/>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ericht mit 2 Spalten">
    <p:spTree>
      <p:nvGrpSpPr>
        <p:cNvPr id="1" name=""/>
        <p:cNvGrpSpPr/>
        <p:nvPr/>
      </p:nvGrpSpPr>
      <p:grpSpPr>
        <a:xfrm>
          <a:off x="0" y="0"/>
          <a:ext cx="0" cy="0"/>
          <a:chOff x="0" y="0"/>
          <a:chExt cx="0" cy="0"/>
        </a:xfrm>
      </p:grpSpPr>
      <p:sp>
        <p:nvSpPr>
          <p:cNvPr id="3" name="Inhaltsplatzhalter 2"/>
          <p:cNvSpPr>
            <a:spLocks noGrp="1"/>
          </p:cNvSpPr>
          <p:nvPr>
            <p:ph idx="1"/>
          </p:nvPr>
        </p:nvSpPr>
        <p:spPr>
          <a:xfrm>
            <a:off x="777631" y="1124745"/>
            <a:ext cx="11168185" cy="5256585"/>
          </a:xfrm>
        </p:spPr>
        <p:txBody>
          <a:bodyPr numCol="2" spcCol="216000">
            <a:noAutofit/>
          </a:bodyPr>
          <a:lstStyle>
            <a:lvl1pPr marL="0" indent="0">
              <a:buFontTx/>
              <a:buNone/>
              <a:defRPr sz="1600" b="1">
                <a:latin typeface="+mn-lt"/>
              </a:defRPr>
            </a:lvl1pPr>
            <a:lvl2pPr marL="0" indent="0">
              <a:buFont typeface="Arial" pitchFamily="34" charset="0"/>
              <a:buNone/>
              <a:defRPr sz="1400">
                <a:latin typeface="+mn-lt"/>
              </a:defRPr>
            </a:lvl2pPr>
            <a:lvl3pPr marL="265730" indent="-265730">
              <a:buFont typeface="Arial" panose="020B0604020202020204" pitchFamily="34" charset="0"/>
              <a:buChar char="●"/>
              <a:defRPr sz="1400">
                <a:latin typeface="+mn-lt"/>
              </a:defRPr>
            </a:lvl3pPr>
            <a:lvl4pPr marL="1262216" marR="0" indent="-271592" algn="l" defTabSz="937870" rtl="0" eaLnBrk="1" fontAlgn="base" latinLnBrk="0" hangingPunct="1">
              <a:lnSpc>
                <a:spcPct val="100000"/>
              </a:lnSpc>
              <a:spcBef>
                <a:spcPts val="492"/>
              </a:spcBef>
              <a:spcAft>
                <a:spcPct val="0"/>
              </a:spcAft>
              <a:buClr>
                <a:schemeClr val="accent6"/>
              </a:buClr>
              <a:buSzPct val="100000"/>
              <a:buFont typeface="Symbol" panose="05050102010706020507" pitchFamily="18" charset="2"/>
              <a:buChar char="-"/>
              <a:tabLst>
                <a:tab pos="9677643" algn="r"/>
              </a:tabLst>
              <a:defRPr sz="1477"/>
            </a:lvl4pPr>
          </a:lstStyle>
          <a:p>
            <a:pPr lvl="0"/>
            <a:r>
              <a:rPr lang="de-DE" noProof="0"/>
              <a:t>Mastertextformat bearbeiten</a:t>
            </a:r>
          </a:p>
          <a:p>
            <a:pPr lvl="1"/>
            <a:r>
              <a:rPr lang="de-DE" noProof="0"/>
              <a:t>Zweite Ebene</a:t>
            </a:r>
          </a:p>
          <a:p>
            <a:pPr lvl="2"/>
            <a:r>
              <a:rPr lang="de-DE" noProof="0"/>
              <a:t>Dritte Ebene</a:t>
            </a:r>
          </a:p>
        </p:txBody>
      </p:sp>
      <p:sp>
        <p:nvSpPr>
          <p:cNvPr id="4" name="Foliennummernplatzhalter 71"/>
          <p:cNvSpPr>
            <a:spLocks noGrp="1"/>
          </p:cNvSpPr>
          <p:nvPr>
            <p:ph type="sldNum" sz="quarter" idx="10"/>
          </p:nvPr>
        </p:nvSpPr>
        <p:spPr/>
        <p:txBody>
          <a:bodyPr/>
          <a:lstStyle>
            <a:lvl1pPr>
              <a:defRPr/>
            </a:lvl1pPr>
          </a:lstStyle>
          <a:p>
            <a:pPr>
              <a:defRPr/>
            </a:pPr>
            <a:fld id="{57A0A9CA-893F-48A2-9E55-3CD64C93054E}" type="slidenum">
              <a:rPr lang="de-CH" smtClean="0"/>
              <a:pPr>
                <a:defRPr/>
              </a:pPr>
              <a:t>‹Nr.›</a:t>
            </a:fld>
            <a:endParaRPr lang="de-CH"/>
          </a:p>
        </p:txBody>
      </p:sp>
      <p:sp>
        <p:nvSpPr>
          <p:cNvPr id="6" name="Textplatzhalter 19"/>
          <p:cNvSpPr>
            <a:spLocks noGrp="1"/>
          </p:cNvSpPr>
          <p:nvPr>
            <p:ph type="body" sz="quarter" idx="12" hasCustomPrompt="1"/>
          </p:nvPr>
        </p:nvSpPr>
        <p:spPr>
          <a:xfrm>
            <a:off x="777631" y="138260"/>
            <a:ext cx="11168185" cy="230400"/>
          </a:xfrm>
          <a:noFill/>
        </p:spPr>
        <p:txBody>
          <a:bodyPr wrap="square" tIns="0" bIns="0" anchor="ctr" anchorCtr="0">
            <a:noAutofit/>
          </a:bodyPr>
          <a:lstStyle>
            <a:lvl1pPr marL="0" indent="0" algn="l" defTabSz="937870" rtl="0" eaLnBrk="1" fontAlgn="base" hangingPunct="1">
              <a:lnSpc>
                <a:spcPct val="100000"/>
              </a:lnSpc>
              <a:spcBef>
                <a:spcPct val="0"/>
              </a:spcBef>
              <a:spcAft>
                <a:spcPct val="0"/>
              </a:spcAft>
              <a:buNone/>
              <a:tabLst>
                <a:tab pos="8499443" algn="r"/>
                <a:tab pos="11146972" algn="r"/>
              </a:tabLst>
              <a:defRPr lang="de-DE" sz="1400" b="1" noProof="0" dirty="0" smtClean="0">
                <a:solidFill>
                  <a:srgbClr val="B3CA2C"/>
                </a:solidFill>
                <a:latin typeface="+mj-lt"/>
                <a:ea typeface="+mj-ea"/>
                <a:cs typeface="+mj-cs"/>
              </a:defRPr>
            </a:lvl1pPr>
          </a:lstStyle>
          <a:p>
            <a:pPr lvl="0"/>
            <a:r>
              <a:rPr lang="de-CH" noProof="0"/>
              <a:t>Rubrik / Kapitel</a:t>
            </a:r>
          </a:p>
        </p:txBody>
      </p:sp>
      <p:sp>
        <p:nvSpPr>
          <p:cNvPr id="7" name="Titel 5"/>
          <p:cNvSpPr>
            <a:spLocks noGrp="1"/>
          </p:cNvSpPr>
          <p:nvPr>
            <p:ph type="title" hasCustomPrompt="1"/>
          </p:nvPr>
        </p:nvSpPr>
        <p:spPr>
          <a:xfrm>
            <a:off x="777631" y="419412"/>
            <a:ext cx="11168185" cy="396000"/>
          </a:xfrm>
        </p:spPr>
        <p:txBody>
          <a:bodyPr wrap="square">
            <a:normAutofit/>
          </a:bodyPr>
          <a:lstStyle>
            <a:lvl1pPr>
              <a:lnSpc>
                <a:spcPts val="2215"/>
              </a:lnSpc>
              <a:defRPr sz="2000" b="1">
                <a:solidFill>
                  <a:srgbClr val="336483"/>
                </a:solidFill>
              </a:defRPr>
            </a:lvl1pPr>
          </a:lstStyle>
          <a:p>
            <a:r>
              <a:rPr lang="de-CH" noProof="0"/>
              <a:t>Folientitel / Message</a:t>
            </a:r>
          </a:p>
        </p:txBody>
      </p:sp>
    </p:spTree>
    <p:extLst>
      <p:ext uri="{BB962C8B-B14F-4D97-AF65-F5344CB8AC3E}">
        <p14:creationId xmlns:p14="http://schemas.microsoft.com/office/powerpoint/2010/main" val="20844145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11A504-2B7F-4A11-AD97-7B36CFEB79DA}"/>
              </a:ext>
            </a:extLst>
          </p:cNvPr>
          <p:cNvSpPr>
            <a:spLocks noGrp="1"/>
          </p:cNvSpPr>
          <p:nvPr>
            <p:ph type="title"/>
          </p:nvPr>
        </p:nvSpPr>
        <p:spPr>
          <a:xfrm>
            <a:off x="838200" y="365125"/>
            <a:ext cx="10515600" cy="660309"/>
          </a:xfrm>
        </p:spPr>
        <p:txBody>
          <a:bodyPr>
            <a:normAutofit/>
          </a:bodyPr>
          <a:lstStyle>
            <a:lvl1pPr>
              <a:defRPr sz="3200" b="1"/>
            </a:lvl1pPr>
          </a:lstStyle>
          <a:p>
            <a:r>
              <a:rPr lang="de-DE" dirty="0"/>
              <a:t>Mastertitelformat bearbeiten</a:t>
            </a:r>
            <a:endParaRPr lang="de-CH" dirty="0"/>
          </a:p>
        </p:txBody>
      </p:sp>
      <p:sp>
        <p:nvSpPr>
          <p:cNvPr id="3" name="Inhaltsplatzhalter 2">
            <a:extLst>
              <a:ext uri="{FF2B5EF4-FFF2-40B4-BE49-F238E27FC236}">
                <a16:creationId xmlns:a16="http://schemas.microsoft.com/office/drawing/2014/main" id="{62CAA76F-48D9-4F44-8F7E-6BA4B536B14C}"/>
              </a:ext>
            </a:extLst>
          </p:cNvPr>
          <p:cNvSpPr>
            <a:spLocks noGrp="1"/>
          </p:cNvSpPr>
          <p:nvPr>
            <p:ph idx="1"/>
          </p:nvPr>
        </p:nvSpPr>
        <p:spPr>
          <a:xfrm>
            <a:off x="838200" y="1267097"/>
            <a:ext cx="10515600" cy="4909866"/>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1004EF86-93CD-4C13-9B1E-3643EEB56C19}"/>
              </a:ext>
            </a:extLst>
          </p:cNvPr>
          <p:cNvSpPr>
            <a:spLocks noGrp="1"/>
          </p:cNvSpPr>
          <p:nvPr>
            <p:ph type="dt" sz="half" idx="10"/>
          </p:nvPr>
        </p:nvSpPr>
        <p:spPr/>
        <p:txBody>
          <a:bodyPr/>
          <a:lstStyle/>
          <a:p>
            <a:fld id="{9E56D239-027D-496F-912D-FCA340C5D083}" type="datetimeFigureOut">
              <a:rPr lang="de-CH" smtClean="0"/>
              <a:t>28.04.2022</a:t>
            </a:fld>
            <a:endParaRPr lang="de-CH"/>
          </a:p>
        </p:txBody>
      </p:sp>
      <p:sp>
        <p:nvSpPr>
          <p:cNvPr id="5" name="Fußzeilenplatzhalter 4">
            <a:extLst>
              <a:ext uri="{FF2B5EF4-FFF2-40B4-BE49-F238E27FC236}">
                <a16:creationId xmlns:a16="http://schemas.microsoft.com/office/drawing/2014/main" id="{7FC03D3F-E7E1-4168-AE40-DF6CBBCB8EE8}"/>
              </a:ext>
            </a:extLst>
          </p:cNvPr>
          <p:cNvSpPr>
            <a:spLocks noGrp="1"/>
          </p:cNvSpPr>
          <p:nvPr>
            <p:ph type="ftr" sz="quarter" idx="11"/>
          </p:nvPr>
        </p:nvSpPr>
        <p:spPr/>
        <p:txBody>
          <a:bodyPr/>
          <a:lstStyle/>
          <a:p>
            <a:endParaRPr lang="de-CH" dirty="0"/>
          </a:p>
        </p:txBody>
      </p:sp>
      <p:pic>
        <p:nvPicPr>
          <p:cNvPr id="8" name="Grafik 7">
            <a:extLst>
              <a:ext uri="{FF2B5EF4-FFF2-40B4-BE49-F238E27FC236}">
                <a16:creationId xmlns:a16="http://schemas.microsoft.com/office/drawing/2014/main" id="{BDB9DC87-106A-4ADE-83FA-BD342B9CF915}"/>
              </a:ext>
            </a:extLst>
          </p:cNvPr>
          <p:cNvPicPr>
            <a:picLocks noChangeAspect="1"/>
          </p:cNvPicPr>
          <p:nvPr userDrawn="1"/>
        </p:nvPicPr>
        <p:blipFill>
          <a:blip r:embed="rId2"/>
          <a:stretch>
            <a:fillRect/>
          </a:stretch>
        </p:blipFill>
        <p:spPr>
          <a:xfrm>
            <a:off x="5352454" y="6236559"/>
            <a:ext cx="1487092" cy="512631"/>
          </a:xfrm>
          <a:prstGeom prst="rect">
            <a:avLst/>
          </a:prstGeom>
        </p:spPr>
      </p:pic>
    </p:spTree>
    <p:extLst>
      <p:ext uri="{BB962C8B-B14F-4D97-AF65-F5344CB8AC3E}">
        <p14:creationId xmlns:p14="http://schemas.microsoft.com/office/powerpoint/2010/main" val="26255041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AWK Titelfoli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3141797730"/>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7" name="Objekt 6"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0D65E980-DA96-47AE-9946-B1AE90DDBE0D}"/>
              </a:ext>
            </a:extLst>
          </p:cNvPr>
          <p:cNvSpPr/>
          <p:nvPr/>
        </p:nvSpPr>
        <p:spPr bwMode="auto">
          <a:xfrm>
            <a:off x="0" y="0"/>
            <a:ext cx="158750" cy="158750"/>
          </a:xfrm>
          <a:prstGeom prst="rect">
            <a:avLst/>
          </a:prstGeom>
          <a:solidFill>
            <a:schemeClr val="accent1">
              <a:lumMod val="20000"/>
              <a:lumOff val="80000"/>
            </a:schemeClr>
          </a:solidFill>
          <a:ln w="19050" cap="flat" cmpd="sng" algn="ctr">
            <a:noFill/>
            <a:prstDash val="solid"/>
            <a:round/>
            <a:headEnd type="none" w="lg" len="lg"/>
            <a:tailEnd type="none" w="lg" len="lg"/>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de-CH" sz="2400" b="1" i="0" baseline="0" err="1">
              <a:solidFill>
                <a:schemeClr val="tx1"/>
              </a:solidFill>
              <a:latin typeface="Arial" panose="020B0604020202020204" pitchFamily="34" charset="0"/>
              <a:ea typeface="+mj-ea"/>
              <a:cs typeface="+mj-cs"/>
              <a:sym typeface="Arial" panose="020B0604020202020204" pitchFamily="34" charset="0"/>
            </a:endParaRPr>
          </a:p>
        </p:txBody>
      </p:sp>
      <p:pic>
        <p:nvPicPr>
          <p:cNvPr id="14" name="Grafik 13">
            <a:extLst>
              <a:ext uri="{FF2B5EF4-FFF2-40B4-BE49-F238E27FC236}">
                <a16:creationId xmlns:a16="http://schemas.microsoft.com/office/drawing/2014/main" id="{47C15A90-D63D-473A-97E9-35FE25338F5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2779"/>
          <a:stretch/>
        </p:blipFill>
        <p:spPr>
          <a:xfrm>
            <a:off x="2159" y="0"/>
            <a:ext cx="11354251" cy="6858000"/>
          </a:xfrm>
          <a:prstGeom prst="rect">
            <a:avLst/>
          </a:prstGeom>
        </p:spPr>
      </p:pic>
      <p:sp>
        <p:nvSpPr>
          <p:cNvPr id="5" name="Rectangle 8"/>
          <p:cNvSpPr>
            <a:spLocks noChangeArrowheads="1"/>
          </p:cNvSpPr>
          <p:nvPr/>
        </p:nvSpPr>
        <p:spPr bwMode="auto">
          <a:xfrm>
            <a:off x="2987432" y="293689"/>
            <a:ext cx="8678985" cy="1421230"/>
          </a:xfrm>
          <a:prstGeom prst="rect">
            <a:avLst/>
          </a:prstGeom>
          <a:noFill/>
          <a:ln w="9525">
            <a:noFill/>
            <a:miter lim="800000"/>
            <a:headEnd/>
            <a:tailEnd/>
          </a:ln>
          <a:effectLst/>
        </p:spPr>
        <p:txBody>
          <a:bodyPr lIns="111271" tIns="56614" rIns="111271" bIns="56614">
            <a:spAutoFit/>
          </a:bodyPr>
          <a:lstStyle/>
          <a:p>
            <a:pPr algn="l" defTabSz="928101" eaLnBrk="0" hangingPunct="0">
              <a:defRPr/>
            </a:pPr>
            <a:endParaRPr lang="de-CH" sz="2831" b="1" noProof="1">
              <a:solidFill>
                <a:schemeClr val="tx1"/>
              </a:solidFill>
              <a:latin typeface="Arial" pitchFamily="34" charset="0"/>
              <a:cs typeface="+mn-cs"/>
            </a:endParaRPr>
          </a:p>
          <a:p>
            <a:pPr algn="l" defTabSz="928101" eaLnBrk="0" hangingPunct="0">
              <a:defRPr/>
            </a:pPr>
            <a:endParaRPr lang="de-CH" sz="2831" b="1" noProof="1">
              <a:solidFill>
                <a:schemeClr val="tx1"/>
              </a:solidFill>
              <a:latin typeface="Arial" pitchFamily="34" charset="0"/>
              <a:cs typeface="+mn-cs"/>
            </a:endParaRPr>
          </a:p>
          <a:p>
            <a:pPr algn="l" defTabSz="928101" eaLnBrk="0" hangingPunct="0">
              <a:defRPr/>
            </a:pPr>
            <a:endParaRPr lang="de-CH" sz="2831" b="1" noProof="1">
              <a:solidFill>
                <a:schemeClr val="tx1"/>
              </a:solidFill>
              <a:latin typeface="Arial" pitchFamily="34" charset="0"/>
              <a:cs typeface="+mn-cs"/>
            </a:endParaRPr>
          </a:p>
        </p:txBody>
      </p:sp>
      <p:cxnSp>
        <p:nvCxnSpPr>
          <p:cNvPr id="6" name="Gerade Verbindung 5"/>
          <p:cNvCxnSpPr>
            <a:cxnSpLocks/>
          </p:cNvCxnSpPr>
          <p:nvPr/>
        </p:nvCxnSpPr>
        <p:spPr>
          <a:xfrm flipH="1">
            <a:off x="777632" y="4941170"/>
            <a:ext cx="5823193"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218" name="Rectangle 26"/>
          <p:cNvSpPr>
            <a:spLocks noGrp="1" noChangeArrowheads="1"/>
          </p:cNvSpPr>
          <p:nvPr>
            <p:ph type="ctrTitle" sz="quarter" hasCustomPrompt="1"/>
          </p:nvPr>
        </p:nvSpPr>
        <p:spPr>
          <a:xfrm>
            <a:off x="777633" y="3033712"/>
            <a:ext cx="5823192" cy="1754819"/>
          </a:xfrm>
          <a:noFill/>
        </p:spPr>
        <p:txBody>
          <a:bodyPr anchor="b"/>
          <a:lstStyle>
            <a:lvl1pPr>
              <a:defRPr sz="2400" b="1" noProof="1">
                <a:solidFill>
                  <a:srgbClr val="336483"/>
                </a:solidFill>
                <a:latin typeface="+mj-lt"/>
              </a:defRPr>
            </a:lvl1pPr>
          </a:lstStyle>
          <a:p>
            <a:r>
              <a:rPr lang="de-CH" noProof="1"/>
              <a:t>Optionaler Obertitel in grün</a:t>
            </a:r>
            <a:br>
              <a:rPr lang="de-CH" noProof="1"/>
            </a:br>
            <a:r>
              <a:rPr lang="de-CH" noProof="1"/>
              <a:t>Präsentationstitel in blau</a:t>
            </a:r>
          </a:p>
        </p:txBody>
      </p:sp>
      <p:sp>
        <p:nvSpPr>
          <p:cNvPr id="8219" name="Rectangle 27"/>
          <p:cNvSpPr>
            <a:spLocks noGrp="1" noChangeArrowheads="1"/>
          </p:cNvSpPr>
          <p:nvPr>
            <p:ph type="subTitle" sz="quarter" idx="1"/>
          </p:nvPr>
        </p:nvSpPr>
        <p:spPr bwMode="gray">
          <a:xfrm>
            <a:off x="777632" y="5157193"/>
            <a:ext cx="5823193" cy="1216495"/>
          </a:xfrm>
          <a:noFill/>
        </p:spPr>
        <p:txBody>
          <a:bodyPr>
            <a:noAutofit/>
          </a:bodyPr>
          <a:lstStyle>
            <a:lvl1pPr marL="0" indent="0">
              <a:spcBef>
                <a:spcPct val="0"/>
              </a:spcBef>
              <a:buFontTx/>
              <a:buNone/>
              <a:tabLst>
                <a:tab pos="701449" algn="l"/>
                <a:tab pos="2694422" algn="l"/>
                <a:tab pos="4568207" algn="l"/>
                <a:tab pos="6447854" algn="l"/>
                <a:tab pos="9716720" algn="r"/>
              </a:tabLst>
              <a:defRPr sz="1400" b="0" baseline="0" noProof="1">
                <a:solidFill>
                  <a:schemeClr val="tx1"/>
                </a:solidFill>
                <a:latin typeface="+mn-lt"/>
              </a:defRPr>
            </a:lvl1pPr>
            <a:lvl2pPr marL="443535" indent="-443535">
              <a:defRPr sz="1969">
                <a:solidFill>
                  <a:schemeClr val="bg1"/>
                </a:solidFill>
              </a:defRPr>
            </a:lvl2pPr>
          </a:lstStyle>
          <a:p>
            <a:pPr lvl="0"/>
            <a:r>
              <a:rPr lang="de-DE" noProof="1"/>
              <a:t>Master-Untertitelformat bearbeiten</a:t>
            </a:r>
            <a:endParaRPr lang="de-CH" noProof="1"/>
          </a:p>
        </p:txBody>
      </p:sp>
      <p:pic>
        <p:nvPicPr>
          <p:cNvPr id="10" name="Grafik 9">
            <a:extLst>
              <a:ext uri="{FF2B5EF4-FFF2-40B4-BE49-F238E27FC236}">
                <a16:creationId xmlns:a16="http://schemas.microsoft.com/office/drawing/2014/main" id="{BF691A3C-37E8-4B09-911A-60BB235109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86415" y="328269"/>
            <a:ext cx="2891641" cy="656973"/>
          </a:xfrm>
          <a:prstGeom prst="rect">
            <a:avLst/>
          </a:prstGeom>
        </p:spPr>
      </p:pic>
      <p:sp>
        <p:nvSpPr>
          <p:cNvPr id="11" name="Rechteck 10" hidden="1">
            <a:extLst>
              <a:ext uri="{FF2B5EF4-FFF2-40B4-BE49-F238E27FC236}">
                <a16:creationId xmlns:a16="http://schemas.microsoft.com/office/drawing/2014/main" id="{33AE2868-9F35-4948-89BE-29688E8653FC}"/>
              </a:ext>
            </a:extLst>
          </p:cNvPr>
          <p:cNvSpPr/>
          <p:nvPr userDrawn="1">
            <p:custDataLst>
              <p:tags r:id="rId2"/>
            </p:custDataLst>
          </p:nvPr>
        </p:nvSpPr>
        <p:spPr bwMode="auto">
          <a:xfrm>
            <a:off x="0" y="0"/>
            <a:ext cx="158750" cy="158750"/>
          </a:xfrm>
          <a:prstGeom prst="rect">
            <a:avLst/>
          </a:prstGeom>
          <a:solidFill>
            <a:schemeClr val="accent1">
              <a:lumMod val="20000"/>
              <a:lumOff val="80000"/>
            </a:schemeClr>
          </a:solidFill>
          <a:ln w="19050" cap="flat" cmpd="sng" algn="ctr">
            <a:noFill/>
            <a:prstDash val="solid"/>
            <a:round/>
            <a:headEnd type="none" w="lg" len="lg"/>
            <a:tailEnd type="none" w="lg" len="lg"/>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de-CH" sz="2400" b="1" i="0" baseline="0" err="1">
              <a:solidFill>
                <a:schemeClr val="tx1"/>
              </a:solidFill>
              <a:latin typeface="Arial" panose="020B0604020202020204" pitchFamily="34" charset="0"/>
              <a:ea typeface="+mj-ea"/>
              <a:cs typeface="+mj-cs"/>
              <a:sym typeface="Arial" panose="020B0604020202020204" pitchFamily="34" charset="0"/>
            </a:endParaRPr>
          </a:p>
        </p:txBody>
      </p:sp>
      <p:pic>
        <p:nvPicPr>
          <p:cNvPr id="12" name="Grafik 11">
            <a:extLst>
              <a:ext uri="{FF2B5EF4-FFF2-40B4-BE49-F238E27FC236}">
                <a16:creationId xmlns:a16="http://schemas.microsoft.com/office/drawing/2014/main" id="{5C02BE18-E13F-4BA4-B947-3BF5CE70985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12779"/>
          <a:stretch/>
        </p:blipFill>
        <p:spPr>
          <a:xfrm>
            <a:off x="2159" y="0"/>
            <a:ext cx="11354251" cy="6858000"/>
          </a:xfrm>
          <a:prstGeom prst="rect">
            <a:avLst/>
          </a:prstGeom>
        </p:spPr>
      </p:pic>
    </p:spTree>
    <p:extLst>
      <p:ext uri="{BB962C8B-B14F-4D97-AF65-F5344CB8AC3E}">
        <p14:creationId xmlns:p14="http://schemas.microsoft.com/office/powerpoint/2010/main" val="1861936148"/>
      </p:ext>
    </p:extLst>
  </p:cSld>
  <p:clrMapOvr>
    <a:masterClrMapping/>
  </p:clrMapOvr>
  <p:extLst>
    <p:ext uri="{DCECCB84-F9BA-43D5-87BE-67443E8EF086}">
      <p15:sldGuideLst xmlns:p15="http://schemas.microsoft.com/office/powerpoint/2012/main">
        <p15:guide id="9" pos="4158">
          <p15:clr>
            <a:srgbClr val="FBAE40"/>
          </p15:clr>
        </p15:guide>
        <p15:guide id="10" orient="horz" pos="1911">
          <p15:clr>
            <a:srgbClr val="FBAE40"/>
          </p15:clr>
        </p15:guide>
        <p15:guide id="11" orient="horz" pos="324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AWK Titelfolie 2">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1362290842"/>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7" name="Objekt 6" hidden="1"/>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9" name="Rectangle 26"/>
          <p:cNvSpPr>
            <a:spLocks noGrp="1" noChangeArrowheads="1"/>
          </p:cNvSpPr>
          <p:nvPr>
            <p:ph type="ctrTitle" sz="quarter" hasCustomPrompt="1"/>
          </p:nvPr>
        </p:nvSpPr>
        <p:spPr>
          <a:xfrm>
            <a:off x="6096001" y="1376772"/>
            <a:ext cx="5849815" cy="1755576"/>
          </a:xfrm>
          <a:noFill/>
        </p:spPr>
        <p:txBody>
          <a:bodyPr anchor="b"/>
          <a:lstStyle>
            <a:lvl1pPr>
              <a:defRPr sz="2400" b="1" noProof="1">
                <a:solidFill>
                  <a:srgbClr val="336483"/>
                </a:solidFill>
                <a:latin typeface="+mj-lt"/>
              </a:defRPr>
            </a:lvl1pPr>
          </a:lstStyle>
          <a:p>
            <a:r>
              <a:rPr lang="de-CH" noProof="1"/>
              <a:t>Optionaler Obertitel in grün</a:t>
            </a:r>
            <a:br>
              <a:rPr lang="de-CH" noProof="1"/>
            </a:br>
            <a:r>
              <a:rPr lang="de-CH" noProof="1"/>
              <a:t>Präsentationstitel in blau</a:t>
            </a:r>
          </a:p>
        </p:txBody>
      </p:sp>
      <p:sp>
        <p:nvSpPr>
          <p:cNvPr id="11" name="Rectangle 27"/>
          <p:cNvSpPr>
            <a:spLocks noGrp="1" noChangeArrowheads="1"/>
          </p:cNvSpPr>
          <p:nvPr>
            <p:ph type="subTitle" sz="quarter" idx="1"/>
          </p:nvPr>
        </p:nvSpPr>
        <p:spPr bwMode="gray">
          <a:xfrm>
            <a:off x="6096000" y="3501008"/>
            <a:ext cx="5849814" cy="1290325"/>
          </a:xfrm>
          <a:noFill/>
        </p:spPr>
        <p:txBody>
          <a:bodyPr>
            <a:noAutofit/>
          </a:bodyPr>
          <a:lstStyle>
            <a:lvl1pPr marL="0" indent="0">
              <a:spcBef>
                <a:spcPct val="0"/>
              </a:spcBef>
              <a:buFontTx/>
              <a:buNone/>
              <a:tabLst>
                <a:tab pos="701449" algn="l"/>
                <a:tab pos="2694422" algn="l"/>
                <a:tab pos="4568207" algn="l"/>
                <a:tab pos="6447854" algn="l"/>
                <a:tab pos="9716720" algn="r"/>
              </a:tabLst>
              <a:defRPr sz="1400" b="0" baseline="0" noProof="1">
                <a:solidFill>
                  <a:schemeClr val="tx1"/>
                </a:solidFill>
                <a:latin typeface="+mn-lt"/>
              </a:defRPr>
            </a:lvl1pPr>
            <a:lvl2pPr marL="443535" indent="-443535">
              <a:defRPr sz="1969">
                <a:solidFill>
                  <a:schemeClr val="bg1"/>
                </a:solidFill>
              </a:defRPr>
            </a:lvl2pPr>
          </a:lstStyle>
          <a:p>
            <a:pPr lvl="0"/>
            <a:r>
              <a:rPr lang="de-DE" noProof="1"/>
              <a:t>Master-Untertitelformat bearbeiten</a:t>
            </a:r>
            <a:endParaRPr lang="de-CH" noProof="1"/>
          </a:p>
        </p:txBody>
      </p:sp>
      <p:pic>
        <p:nvPicPr>
          <p:cNvPr id="2" name="Grafi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4" y="4783470"/>
            <a:ext cx="12192000" cy="2079340"/>
          </a:xfrm>
          <a:prstGeom prst="rect">
            <a:avLst/>
          </a:prstGeom>
        </p:spPr>
      </p:pic>
      <p:cxnSp>
        <p:nvCxnSpPr>
          <p:cNvPr id="13" name="Gerade Verbindung 5"/>
          <p:cNvCxnSpPr/>
          <p:nvPr/>
        </p:nvCxnSpPr>
        <p:spPr>
          <a:xfrm flipH="1">
            <a:off x="6096000" y="3284985"/>
            <a:ext cx="5848615" cy="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Gerade Verbindung 5"/>
          <p:cNvCxnSpPr/>
          <p:nvPr/>
        </p:nvCxnSpPr>
        <p:spPr>
          <a:xfrm flipH="1">
            <a:off x="6096000" y="3284985"/>
            <a:ext cx="5848615" cy="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Freihandform 19"/>
          <p:cNvSpPr/>
          <p:nvPr/>
        </p:nvSpPr>
        <p:spPr bwMode="auto">
          <a:xfrm>
            <a:off x="4194" y="0"/>
            <a:ext cx="5720862" cy="4648200"/>
          </a:xfrm>
          <a:custGeom>
            <a:avLst/>
            <a:gdLst>
              <a:gd name="connsiteX0" fmla="*/ 4187322 w 4648200"/>
              <a:gd name="connsiteY0" fmla="*/ 0 h 4648200"/>
              <a:gd name="connsiteX1" fmla="*/ 4648200 w 4648200"/>
              <a:gd name="connsiteY1" fmla="*/ 0 h 4648200"/>
              <a:gd name="connsiteX2" fmla="*/ 4648200 w 4648200"/>
              <a:gd name="connsiteY2" fmla="*/ 4648200 h 4648200"/>
              <a:gd name="connsiteX3" fmla="*/ 0 w 4648200"/>
              <a:gd name="connsiteY3" fmla="*/ 4648200 h 4648200"/>
              <a:gd name="connsiteX4" fmla="*/ 0 w 4648200"/>
              <a:gd name="connsiteY4" fmla="*/ 4100528 h 4648200"/>
              <a:gd name="connsiteX5" fmla="*/ 58200 w 4648200"/>
              <a:gd name="connsiteY5" fmla="*/ 4121829 h 4648200"/>
              <a:gd name="connsiteX6" fmla="*/ 1038225 w 4648200"/>
              <a:gd name="connsiteY6" fmla="*/ 4269995 h 4648200"/>
              <a:gd name="connsiteX7" fmla="*/ 4333875 w 4648200"/>
              <a:gd name="connsiteY7" fmla="*/ 974345 h 4648200"/>
              <a:gd name="connsiteX8" fmla="*/ 4230119 w 4648200"/>
              <a:gd name="connsiteY8" fmla="*/ 150711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00" h="4648200">
                <a:moveTo>
                  <a:pt x="4187322" y="0"/>
                </a:moveTo>
                <a:lnTo>
                  <a:pt x="4648200" y="0"/>
                </a:lnTo>
                <a:lnTo>
                  <a:pt x="4648200" y="4648200"/>
                </a:lnTo>
                <a:lnTo>
                  <a:pt x="0" y="4648200"/>
                </a:lnTo>
                <a:lnTo>
                  <a:pt x="0" y="4100528"/>
                </a:lnTo>
                <a:lnTo>
                  <a:pt x="58200" y="4121829"/>
                </a:lnTo>
                <a:cubicBezTo>
                  <a:pt x="367789" y="4218122"/>
                  <a:pt x="696949" y="4269995"/>
                  <a:pt x="1038225" y="4269995"/>
                </a:cubicBezTo>
                <a:cubicBezTo>
                  <a:pt x="2858362" y="4269995"/>
                  <a:pt x="4333875" y="2794482"/>
                  <a:pt x="4333875" y="974345"/>
                </a:cubicBezTo>
                <a:cubicBezTo>
                  <a:pt x="4333875" y="689949"/>
                  <a:pt x="4297852" y="413966"/>
                  <a:pt x="4230119" y="150711"/>
                </a:cubicBezTo>
                <a:close/>
              </a:path>
            </a:pathLst>
          </a:custGeom>
          <a:solidFill>
            <a:schemeClr val="bg1"/>
          </a:solidFill>
          <a:ln w="19050" cap="flat" cmpd="sng" algn="ctr">
            <a:noFill/>
            <a:prstDash val="solid"/>
            <a:round/>
            <a:headEnd type="none" w="lg" len="lg"/>
            <a:tailEnd type="none" w="lg" len="lg"/>
          </a:ln>
          <a:effectLst/>
        </p:spPr>
        <p:txBody>
          <a:bodyPr rot="0" spcFirstLastPara="0" vertOverflow="overflow" horzOverflow="overflow" vert="horz" wrap="square" lIns="44308" tIns="44308" rIns="44308" bIns="44308" numCol="1" spcCol="0" rtlCol="0" fromWordArt="0" anchor="ctr" anchorCtr="0" forceAA="0" compatLnSpc="1">
            <a:prstTxWarp prst="textNoShape">
              <a:avLst/>
            </a:prstTxWarp>
            <a:noAutofit/>
          </a:bodyPr>
          <a:lstStyle/>
          <a:p>
            <a:pPr algn="ctr"/>
            <a:endParaRPr lang="de-CH" sz="1723" err="1">
              <a:solidFill>
                <a:schemeClr val="tx1"/>
              </a:solidFill>
              <a:latin typeface="+mn-lt"/>
            </a:endParaRPr>
          </a:p>
        </p:txBody>
      </p:sp>
      <p:cxnSp>
        <p:nvCxnSpPr>
          <p:cNvPr id="10" name="Gerade Verbindung 5">
            <a:extLst>
              <a:ext uri="{FF2B5EF4-FFF2-40B4-BE49-F238E27FC236}">
                <a16:creationId xmlns:a16="http://schemas.microsoft.com/office/drawing/2014/main" id="{2597FE9A-EDAA-4B3A-B937-B47FEBAD7C68}"/>
              </a:ext>
            </a:extLst>
          </p:cNvPr>
          <p:cNvCxnSpPr/>
          <p:nvPr/>
        </p:nvCxnSpPr>
        <p:spPr>
          <a:xfrm flipH="1">
            <a:off x="6096000" y="3284985"/>
            <a:ext cx="5848615" cy="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Freihandform 19">
            <a:extLst>
              <a:ext uri="{FF2B5EF4-FFF2-40B4-BE49-F238E27FC236}">
                <a16:creationId xmlns:a16="http://schemas.microsoft.com/office/drawing/2014/main" id="{D7EDD040-4080-46B9-9EE8-1153F1CE07A7}"/>
              </a:ext>
            </a:extLst>
          </p:cNvPr>
          <p:cNvSpPr/>
          <p:nvPr/>
        </p:nvSpPr>
        <p:spPr bwMode="auto">
          <a:xfrm>
            <a:off x="4194" y="0"/>
            <a:ext cx="5720862" cy="4648200"/>
          </a:xfrm>
          <a:custGeom>
            <a:avLst/>
            <a:gdLst>
              <a:gd name="connsiteX0" fmla="*/ 4187322 w 4648200"/>
              <a:gd name="connsiteY0" fmla="*/ 0 h 4648200"/>
              <a:gd name="connsiteX1" fmla="*/ 4648200 w 4648200"/>
              <a:gd name="connsiteY1" fmla="*/ 0 h 4648200"/>
              <a:gd name="connsiteX2" fmla="*/ 4648200 w 4648200"/>
              <a:gd name="connsiteY2" fmla="*/ 4648200 h 4648200"/>
              <a:gd name="connsiteX3" fmla="*/ 0 w 4648200"/>
              <a:gd name="connsiteY3" fmla="*/ 4648200 h 4648200"/>
              <a:gd name="connsiteX4" fmla="*/ 0 w 4648200"/>
              <a:gd name="connsiteY4" fmla="*/ 4100528 h 4648200"/>
              <a:gd name="connsiteX5" fmla="*/ 58200 w 4648200"/>
              <a:gd name="connsiteY5" fmla="*/ 4121829 h 4648200"/>
              <a:gd name="connsiteX6" fmla="*/ 1038225 w 4648200"/>
              <a:gd name="connsiteY6" fmla="*/ 4269995 h 4648200"/>
              <a:gd name="connsiteX7" fmla="*/ 4333875 w 4648200"/>
              <a:gd name="connsiteY7" fmla="*/ 974345 h 4648200"/>
              <a:gd name="connsiteX8" fmla="*/ 4230119 w 4648200"/>
              <a:gd name="connsiteY8" fmla="*/ 150711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00" h="4648200">
                <a:moveTo>
                  <a:pt x="4187322" y="0"/>
                </a:moveTo>
                <a:lnTo>
                  <a:pt x="4648200" y="0"/>
                </a:lnTo>
                <a:lnTo>
                  <a:pt x="4648200" y="4648200"/>
                </a:lnTo>
                <a:lnTo>
                  <a:pt x="0" y="4648200"/>
                </a:lnTo>
                <a:lnTo>
                  <a:pt x="0" y="4100528"/>
                </a:lnTo>
                <a:lnTo>
                  <a:pt x="58200" y="4121829"/>
                </a:lnTo>
                <a:cubicBezTo>
                  <a:pt x="367789" y="4218122"/>
                  <a:pt x="696949" y="4269995"/>
                  <a:pt x="1038225" y="4269995"/>
                </a:cubicBezTo>
                <a:cubicBezTo>
                  <a:pt x="2858362" y="4269995"/>
                  <a:pt x="4333875" y="2794482"/>
                  <a:pt x="4333875" y="974345"/>
                </a:cubicBezTo>
                <a:cubicBezTo>
                  <a:pt x="4333875" y="689949"/>
                  <a:pt x="4297852" y="413966"/>
                  <a:pt x="4230119" y="150711"/>
                </a:cubicBezTo>
                <a:close/>
              </a:path>
            </a:pathLst>
          </a:custGeom>
          <a:solidFill>
            <a:schemeClr val="bg1"/>
          </a:solidFill>
          <a:ln w="19050" cap="flat" cmpd="sng" algn="ctr">
            <a:noFill/>
            <a:prstDash val="solid"/>
            <a:round/>
            <a:headEnd type="none" w="lg" len="lg"/>
            <a:tailEnd type="none" w="lg" len="lg"/>
          </a:ln>
          <a:effectLst/>
        </p:spPr>
        <p:txBody>
          <a:bodyPr rot="0" spcFirstLastPara="0" vertOverflow="overflow" horzOverflow="overflow" vert="horz" wrap="square" lIns="44308" tIns="44308" rIns="44308" bIns="44308" numCol="1" spcCol="0" rtlCol="0" fromWordArt="0" anchor="ctr" anchorCtr="0" forceAA="0" compatLnSpc="1">
            <a:prstTxWarp prst="textNoShape">
              <a:avLst/>
            </a:prstTxWarp>
            <a:noAutofit/>
          </a:bodyPr>
          <a:lstStyle/>
          <a:p>
            <a:pPr algn="ctr"/>
            <a:endParaRPr lang="de-CH" sz="1723" err="1">
              <a:solidFill>
                <a:schemeClr val="tx1"/>
              </a:solidFill>
              <a:latin typeface="+mn-lt"/>
            </a:endParaRPr>
          </a:p>
        </p:txBody>
      </p:sp>
      <p:cxnSp>
        <p:nvCxnSpPr>
          <p:cNvPr id="17" name="Gerade Verbindung 5">
            <a:extLst>
              <a:ext uri="{FF2B5EF4-FFF2-40B4-BE49-F238E27FC236}">
                <a16:creationId xmlns:a16="http://schemas.microsoft.com/office/drawing/2014/main" id="{AC69AC88-E7DF-4C93-8471-61A4D99BFB01}"/>
              </a:ext>
            </a:extLst>
          </p:cNvPr>
          <p:cNvCxnSpPr/>
          <p:nvPr/>
        </p:nvCxnSpPr>
        <p:spPr>
          <a:xfrm flipH="1">
            <a:off x="6096000" y="3284985"/>
            <a:ext cx="5848615" cy="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Freihandform 19">
            <a:extLst>
              <a:ext uri="{FF2B5EF4-FFF2-40B4-BE49-F238E27FC236}">
                <a16:creationId xmlns:a16="http://schemas.microsoft.com/office/drawing/2014/main" id="{B5CC3636-7468-4B04-A9D1-7C110FFADE16}"/>
              </a:ext>
            </a:extLst>
          </p:cNvPr>
          <p:cNvSpPr/>
          <p:nvPr/>
        </p:nvSpPr>
        <p:spPr bwMode="auto">
          <a:xfrm>
            <a:off x="4194" y="0"/>
            <a:ext cx="5720862" cy="4648200"/>
          </a:xfrm>
          <a:custGeom>
            <a:avLst/>
            <a:gdLst>
              <a:gd name="connsiteX0" fmla="*/ 4187322 w 4648200"/>
              <a:gd name="connsiteY0" fmla="*/ 0 h 4648200"/>
              <a:gd name="connsiteX1" fmla="*/ 4648200 w 4648200"/>
              <a:gd name="connsiteY1" fmla="*/ 0 h 4648200"/>
              <a:gd name="connsiteX2" fmla="*/ 4648200 w 4648200"/>
              <a:gd name="connsiteY2" fmla="*/ 4648200 h 4648200"/>
              <a:gd name="connsiteX3" fmla="*/ 0 w 4648200"/>
              <a:gd name="connsiteY3" fmla="*/ 4648200 h 4648200"/>
              <a:gd name="connsiteX4" fmla="*/ 0 w 4648200"/>
              <a:gd name="connsiteY4" fmla="*/ 4100528 h 4648200"/>
              <a:gd name="connsiteX5" fmla="*/ 58200 w 4648200"/>
              <a:gd name="connsiteY5" fmla="*/ 4121829 h 4648200"/>
              <a:gd name="connsiteX6" fmla="*/ 1038225 w 4648200"/>
              <a:gd name="connsiteY6" fmla="*/ 4269995 h 4648200"/>
              <a:gd name="connsiteX7" fmla="*/ 4333875 w 4648200"/>
              <a:gd name="connsiteY7" fmla="*/ 974345 h 4648200"/>
              <a:gd name="connsiteX8" fmla="*/ 4230119 w 4648200"/>
              <a:gd name="connsiteY8" fmla="*/ 150711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00" h="4648200">
                <a:moveTo>
                  <a:pt x="4187322" y="0"/>
                </a:moveTo>
                <a:lnTo>
                  <a:pt x="4648200" y="0"/>
                </a:lnTo>
                <a:lnTo>
                  <a:pt x="4648200" y="4648200"/>
                </a:lnTo>
                <a:lnTo>
                  <a:pt x="0" y="4648200"/>
                </a:lnTo>
                <a:lnTo>
                  <a:pt x="0" y="4100528"/>
                </a:lnTo>
                <a:lnTo>
                  <a:pt x="58200" y="4121829"/>
                </a:lnTo>
                <a:cubicBezTo>
                  <a:pt x="367789" y="4218122"/>
                  <a:pt x="696949" y="4269995"/>
                  <a:pt x="1038225" y="4269995"/>
                </a:cubicBezTo>
                <a:cubicBezTo>
                  <a:pt x="2858362" y="4269995"/>
                  <a:pt x="4333875" y="2794482"/>
                  <a:pt x="4333875" y="974345"/>
                </a:cubicBezTo>
                <a:cubicBezTo>
                  <a:pt x="4333875" y="689949"/>
                  <a:pt x="4297852" y="413966"/>
                  <a:pt x="4230119" y="150711"/>
                </a:cubicBezTo>
                <a:close/>
              </a:path>
            </a:pathLst>
          </a:custGeom>
          <a:solidFill>
            <a:schemeClr val="bg1"/>
          </a:solidFill>
          <a:ln w="19050" cap="flat" cmpd="sng" algn="ctr">
            <a:noFill/>
            <a:prstDash val="solid"/>
            <a:round/>
            <a:headEnd type="none" w="lg" len="lg"/>
            <a:tailEnd type="none" w="lg" len="lg"/>
          </a:ln>
          <a:effectLst/>
        </p:spPr>
        <p:txBody>
          <a:bodyPr rot="0" spcFirstLastPara="0" vertOverflow="overflow" horzOverflow="overflow" vert="horz" wrap="square" lIns="44308" tIns="44308" rIns="44308" bIns="44308" numCol="1" spcCol="0" rtlCol="0" fromWordArt="0" anchor="ctr" anchorCtr="0" forceAA="0" compatLnSpc="1">
            <a:prstTxWarp prst="textNoShape">
              <a:avLst/>
            </a:prstTxWarp>
            <a:noAutofit/>
          </a:bodyPr>
          <a:lstStyle/>
          <a:p>
            <a:pPr algn="ctr"/>
            <a:endParaRPr lang="de-CH" sz="1723" err="1">
              <a:solidFill>
                <a:schemeClr val="tx1"/>
              </a:solidFill>
              <a:latin typeface="+mn-lt"/>
            </a:endParaRPr>
          </a:p>
        </p:txBody>
      </p:sp>
      <p:pic>
        <p:nvPicPr>
          <p:cNvPr id="16" name="Grafik 15">
            <a:extLst>
              <a:ext uri="{FF2B5EF4-FFF2-40B4-BE49-F238E27FC236}">
                <a16:creationId xmlns:a16="http://schemas.microsoft.com/office/drawing/2014/main" id="{624D234C-A669-473F-AE86-3219849F71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86415" y="328269"/>
            <a:ext cx="2891641" cy="656973"/>
          </a:xfrm>
          <a:prstGeom prst="rect">
            <a:avLst/>
          </a:prstGeom>
        </p:spPr>
      </p:pic>
      <p:cxnSp>
        <p:nvCxnSpPr>
          <p:cNvPr id="19" name="Gerade Verbindung 5">
            <a:extLst>
              <a:ext uri="{FF2B5EF4-FFF2-40B4-BE49-F238E27FC236}">
                <a16:creationId xmlns:a16="http://schemas.microsoft.com/office/drawing/2014/main" id="{EED45FFF-C16F-4CCF-9797-B4F7EFA82DA6}"/>
              </a:ext>
            </a:extLst>
          </p:cNvPr>
          <p:cNvCxnSpPr/>
          <p:nvPr userDrawn="1"/>
        </p:nvCxnSpPr>
        <p:spPr>
          <a:xfrm flipH="1">
            <a:off x="6096000" y="3284985"/>
            <a:ext cx="5848615" cy="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Freihandform 19">
            <a:extLst>
              <a:ext uri="{FF2B5EF4-FFF2-40B4-BE49-F238E27FC236}">
                <a16:creationId xmlns:a16="http://schemas.microsoft.com/office/drawing/2014/main" id="{07CC2253-A294-4DF0-8566-AC5B53CA0302}"/>
              </a:ext>
            </a:extLst>
          </p:cNvPr>
          <p:cNvSpPr/>
          <p:nvPr userDrawn="1"/>
        </p:nvSpPr>
        <p:spPr bwMode="auto">
          <a:xfrm>
            <a:off x="4194" y="0"/>
            <a:ext cx="5720862" cy="4648200"/>
          </a:xfrm>
          <a:custGeom>
            <a:avLst/>
            <a:gdLst>
              <a:gd name="connsiteX0" fmla="*/ 4187322 w 4648200"/>
              <a:gd name="connsiteY0" fmla="*/ 0 h 4648200"/>
              <a:gd name="connsiteX1" fmla="*/ 4648200 w 4648200"/>
              <a:gd name="connsiteY1" fmla="*/ 0 h 4648200"/>
              <a:gd name="connsiteX2" fmla="*/ 4648200 w 4648200"/>
              <a:gd name="connsiteY2" fmla="*/ 4648200 h 4648200"/>
              <a:gd name="connsiteX3" fmla="*/ 0 w 4648200"/>
              <a:gd name="connsiteY3" fmla="*/ 4648200 h 4648200"/>
              <a:gd name="connsiteX4" fmla="*/ 0 w 4648200"/>
              <a:gd name="connsiteY4" fmla="*/ 4100528 h 4648200"/>
              <a:gd name="connsiteX5" fmla="*/ 58200 w 4648200"/>
              <a:gd name="connsiteY5" fmla="*/ 4121829 h 4648200"/>
              <a:gd name="connsiteX6" fmla="*/ 1038225 w 4648200"/>
              <a:gd name="connsiteY6" fmla="*/ 4269995 h 4648200"/>
              <a:gd name="connsiteX7" fmla="*/ 4333875 w 4648200"/>
              <a:gd name="connsiteY7" fmla="*/ 974345 h 4648200"/>
              <a:gd name="connsiteX8" fmla="*/ 4230119 w 4648200"/>
              <a:gd name="connsiteY8" fmla="*/ 150711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00" h="4648200">
                <a:moveTo>
                  <a:pt x="4187322" y="0"/>
                </a:moveTo>
                <a:lnTo>
                  <a:pt x="4648200" y="0"/>
                </a:lnTo>
                <a:lnTo>
                  <a:pt x="4648200" y="4648200"/>
                </a:lnTo>
                <a:lnTo>
                  <a:pt x="0" y="4648200"/>
                </a:lnTo>
                <a:lnTo>
                  <a:pt x="0" y="4100528"/>
                </a:lnTo>
                <a:lnTo>
                  <a:pt x="58200" y="4121829"/>
                </a:lnTo>
                <a:cubicBezTo>
                  <a:pt x="367789" y="4218122"/>
                  <a:pt x="696949" y="4269995"/>
                  <a:pt x="1038225" y="4269995"/>
                </a:cubicBezTo>
                <a:cubicBezTo>
                  <a:pt x="2858362" y="4269995"/>
                  <a:pt x="4333875" y="2794482"/>
                  <a:pt x="4333875" y="974345"/>
                </a:cubicBezTo>
                <a:cubicBezTo>
                  <a:pt x="4333875" y="689949"/>
                  <a:pt x="4297852" y="413966"/>
                  <a:pt x="4230119" y="150711"/>
                </a:cubicBezTo>
                <a:close/>
              </a:path>
            </a:pathLst>
          </a:custGeom>
          <a:solidFill>
            <a:schemeClr val="bg1"/>
          </a:solidFill>
          <a:ln w="19050" cap="flat" cmpd="sng" algn="ctr">
            <a:noFill/>
            <a:prstDash val="solid"/>
            <a:round/>
            <a:headEnd type="none" w="lg" len="lg"/>
            <a:tailEnd type="none" w="lg" len="lg"/>
          </a:ln>
          <a:effectLst/>
        </p:spPr>
        <p:txBody>
          <a:bodyPr rot="0" spcFirstLastPara="0" vertOverflow="overflow" horzOverflow="overflow" vert="horz" wrap="square" lIns="44308" tIns="44308" rIns="44308" bIns="44308" numCol="1" spcCol="0" rtlCol="0" fromWordArt="0" anchor="ctr" anchorCtr="0" forceAA="0" compatLnSpc="1">
            <a:prstTxWarp prst="textNoShape">
              <a:avLst/>
            </a:prstTxWarp>
            <a:noAutofit/>
          </a:bodyPr>
          <a:lstStyle/>
          <a:p>
            <a:pPr algn="ctr"/>
            <a:endParaRPr lang="de-CH" sz="1723" err="1">
              <a:solidFill>
                <a:schemeClr val="tx1"/>
              </a:solidFill>
              <a:latin typeface="+mn-lt"/>
            </a:endParaRPr>
          </a:p>
        </p:txBody>
      </p:sp>
    </p:spTree>
    <p:extLst>
      <p:ext uri="{BB962C8B-B14F-4D97-AF65-F5344CB8AC3E}">
        <p14:creationId xmlns:p14="http://schemas.microsoft.com/office/powerpoint/2010/main" val="351722007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AWK Zwischentitelfoli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1"/>
            </p:custDataLst>
            <p:extLst>
              <p:ext uri="{D42A27DB-BD31-4B8C-83A1-F6EECF244321}">
                <p14:modId xmlns:p14="http://schemas.microsoft.com/office/powerpoint/2010/main" val="2794915040"/>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3" name="Objekt 2" hidden="1"/>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5" name="Rectangle 8"/>
          <p:cNvSpPr>
            <a:spLocks noChangeArrowheads="1"/>
          </p:cNvSpPr>
          <p:nvPr/>
        </p:nvSpPr>
        <p:spPr bwMode="auto">
          <a:xfrm>
            <a:off x="2987432" y="293689"/>
            <a:ext cx="8678985" cy="1421230"/>
          </a:xfrm>
          <a:prstGeom prst="rect">
            <a:avLst/>
          </a:prstGeom>
          <a:noFill/>
          <a:ln w="9525">
            <a:noFill/>
            <a:miter lim="800000"/>
            <a:headEnd/>
            <a:tailEnd/>
          </a:ln>
          <a:effectLst/>
        </p:spPr>
        <p:txBody>
          <a:bodyPr lIns="111271" tIns="56614" rIns="111271" bIns="56614">
            <a:spAutoFit/>
          </a:bodyPr>
          <a:lstStyle/>
          <a:p>
            <a:pPr algn="l" defTabSz="928101" eaLnBrk="0" hangingPunct="0">
              <a:defRPr/>
            </a:pPr>
            <a:endParaRPr lang="de-CH" sz="2831" b="1" noProof="1">
              <a:solidFill>
                <a:schemeClr val="tx1"/>
              </a:solidFill>
              <a:latin typeface="Arial" pitchFamily="34" charset="0"/>
              <a:cs typeface="+mn-cs"/>
            </a:endParaRPr>
          </a:p>
          <a:p>
            <a:pPr algn="l" defTabSz="928101" eaLnBrk="0" hangingPunct="0">
              <a:defRPr/>
            </a:pPr>
            <a:endParaRPr lang="de-CH" sz="2831" b="1" noProof="1">
              <a:solidFill>
                <a:schemeClr val="tx1"/>
              </a:solidFill>
              <a:latin typeface="Arial" pitchFamily="34" charset="0"/>
              <a:cs typeface="+mn-cs"/>
            </a:endParaRPr>
          </a:p>
          <a:p>
            <a:pPr algn="l" defTabSz="928101" eaLnBrk="0" hangingPunct="0">
              <a:defRPr/>
            </a:pPr>
            <a:endParaRPr lang="de-CH" sz="2831" b="1" noProof="1">
              <a:solidFill>
                <a:schemeClr val="tx1"/>
              </a:solidFill>
              <a:latin typeface="Arial" pitchFamily="34" charset="0"/>
              <a:cs typeface="+mn-cs"/>
            </a:endParaRPr>
          </a:p>
        </p:txBody>
      </p:sp>
      <p:cxnSp>
        <p:nvCxnSpPr>
          <p:cNvPr id="10" name="Gerade Verbindung 5"/>
          <p:cNvCxnSpPr/>
          <p:nvPr/>
        </p:nvCxnSpPr>
        <p:spPr>
          <a:xfrm>
            <a:off x="777631" y="2132856"/>
            <a:ext cx="10888785" cy="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26"/>
          <p:cNvSpPr>
            <a:spLocks noGrp="1" noChangeArrowheads="1"/>
          </p:cNvSpPr>
          <p:nvPr>
            <p:ph type="ctrTitle" sz="quarter" hasCustomPrompt="1"/>
          </p:nvPr>
        </p:nvSpPr>
        <p:spPr>
          <a:xfrm>
            <a:off x="777631" y="224644"/>
            <a:ext cx="11168185" cy="1755576"/>
          </a:xfrm>
          <a:noFill/>
        </p:spPr>
        <p:txBody>
          <a:bodyPr anchor="b"/>
          <a:lstStyle>
            <a:lvl1pPr>
              <a:defRPr sz="2400" b="1" noProof="1">
                <a:solidFill>
                  <a:srgbClr val="336483"/>
                </a:solidFill>
                <a:latin typeface="+mj-lt"/>
              </a:defRPr>
            </a:lvl1pPr>
          </a:lstStyle>
          <a:p>
            <a:r>
              <a:rPr lang="de-CH" noProof="1"/>
              <a:t>Optionaler Obertitel in grün</a:t>
            </a:r>
            <a:br>
              <a:rPr lang="de-CH" noProof="1"/>
            </a:br>
            <a:r>
              <a:rPr lang="de-CH" noProof="1"/>
              <a:t>Titel in blau</a:t>
            </a:r>
          </a:p>
        </p:txBody>
      </p:sp>
      <p:sp>
        <p:nvSpPr>
          <p:cNvPr id="12" name="Rectangle 27"/>
          <p:cNvSpPr>
            <a:spLocks noGrp="1" noChangeArrowheads="1"/>
          </p:cNvSpPr>
          <p:nvPr>
            <p:ph type="subTitle" sz="quarter" idx="1"/>
          </p:nvPr>
        </p:nvSpPr>
        <p:spPr bwMode="gray">
          <a:xfrm>
            <a:off x="777631" y="2348880"/>
            <a:ext cx="11168185" cy="2376264"/>
          </a:xfrm>
          <a:noFill/>
        </p:spPr>
        <p:txBody>
          <a:bodyPr>
            <a:noAutofit/>
          </a:bodyPr>
          <a:lstStyle>
            <a:lvl1pPr marL="0" indent="0">
              <a:spcBef>
                <a:spcPct val="0"/>
              </a:spcBef>
              <a:buFontTx/>
              <a:buNone/>
              <a:tabLst>
                <a:tab pos="701449" algn="l"/>
                <a:tab pos="2694422" algn="l"/>
                <a:tab pos="4568207" algn="l"/>
                <a:tab pos="6447854" algn="l"/>
                <a:tab pos="9716720" algn="r"/>
              </a:tabLst>
              <a:defRPr sz="1400" b="0" baseline="0" noProof="1">
                <a:solidFill>
                  <a:schemeClr val="tx1"/>
                </a:solidFill>
                <a:latin typeface="+mn-lt"/>
              </a:defRPr>
            </a:lvl1pPr>
            <a:lvl2pPr marL="420934" indent="-420934">
              <a:defRPr sz="1969">
                <a:solidFill>
                  <a:schemeClr val="tx1"/>
                </a:solidFill>
              </a:defRPr>
            </a:lvl2pPr>
            <a:lvl3pPr>
              <a:defRPr/>
            </a:lvl3pPr>
          </a:lstStyle>
          <a:p>
            <a:pPr lvl="0"/>
            <a:r>
              <a:rPr lang="de-DE" noProof="1"/>
              <a:t>Master-Untertitelformat bearbeiten</a:t>
            </a:r>
            <a:endParaRPr lang="de-CH" noProof="1"/>
          </a:p>
        </p:txBody>
      </p:sp>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4" y="4783470"/>
            <a:ext cx="12192000" cy="2079340"/>
          </a:xfrm>
          <a:prstGeom prst="rect">
            <a:avLst/>
          </a:prstGeom>
        </p:spPr>
      </p:pic>
      <p:cxnSp>
        <p:nvCxnSpPr>
          <p:cNvPr id="13" name="Gerade Verbindung 5"/>
          <p:cNvCxnSpPr/>
          <p:nvPr/>
        </p:nvCxnSpPr>
        <p:spPr>
          <a:xfrm>
            <a:off x="777631" y="2132856"/>
            <a:ext cx="11165538" cy="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Gerade Verbindung 5"/>
          <p:cNvCxnSpPr/>
          <p:nvPr/>
        </p:nvCxnSpPr>
        <p:spPr>
          <a:xfrm>
            <a:off x="777631" y="2132856"/>
            <a:ext cx="11165538" cy="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Gerade Verbindung 5">
            <a:extLst>
              <a:ext uri="{FF2B5EF4-FFF2-40B4-BE49-F238E27FC236}">
                <a16:creationId xmlns:a16="http://schemas.microsoft.com/office/drawing/2014/main" id="{F4611272-4495-4340-9DC6-CD665E67292D}"/>
              </a:ext>
            </a:extLst>
          </p:cNvPr>
          <p:cNvCxnSpPr/>
          <p:nvPr/>
        </p:nvCxnSpPr>
        <p:spPr>
          <a:xfrm>
            <a:off x="777631" y="2132856"/>
            <a:ext cx="11165538" cy="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Gerade Verbindung 5">
            <a:extLst>
              <a:ext uri="{FF2B5EF4-FFF2-40B4-BE49-F238E27FC236}">
                <a16:creationId xmlns:a16="http://schemas.microsoft.com/office/drawing/2014/main" id="{2C901B52-51D3-4812-8846-5C7F300DDE98}"/>
              </a:ext>
            </a:extLst>
          </p:cNvPr>
          <p:cNvCxnSpPr/>
          <p:nvPr/>
        </p:nvCxnSpPr>
        <p:spPr>
          <a:xfrm>
            <a:off x="777631" y="2132856"/>
            <a:ext cx="11165538" cy="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Gerade Verbindung 5">
            <a:extLst>
              <a:ext uri="{FF2B5EF4-FFF2-40B4-BE49-F238E27FC236}">
                <a16:creationId xmlns:a16="http://schemas.microsoft.com/office/drawing/2014/main" id="{0220F6B9-ADEA-4520-A07D-C90B4622ECDF}"/>
              </a:ext>
            </a:extLst>
          </p:cNvPr>
          <p:cNvCxnSpPr/>
          <p:nvPr userDrawn="1"/>
        </p:nvCxnSpPr>
        <p:spPr>
          <a:xfrm>
            <a:off x="777631" y="2132856"/>
            <a:ext cx="11165538" cy="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153452"/>
      </p:ext>
    </p:extLst>
  </p:cSld>
  <p:clrMapOvr>
    <a:masterClrMapping/>
  </p:clrMapOvr>
  <p:extLst>
    <p:ext uri="{DCECCB84-F9BA-43D5-87BE-67443E8EF086}">
      <p15:sldGuideLst xmlns:p15="http://schemas.microsoft.com/office/powerpoint/2012/main">
        <p15:guide id="6" orient="horz" pos="1253">
          <p15:clr>
            <a:srgbClr val="FBAE40"/>
          </p15:clr>
        </p15:guide>
        <p15:guide id="7" orient="horz" pos="14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WK Textrahmen">
    <p:spTree>
      <p:nvGrpSpPr>
        <p:cNvPr id="1" name=""/>
        <p:cNvGrpSpPr/>
        <p:nvPr/>
      </p:nvGrpSpPr>
      <p:grpSpPr>
        <a:xfrm>
          <a:off x="0" y="0"/>
          <a:ext cx="0" cy="0"/>
          <a:chOff x="0" y="0"/>
          <a:chExt cx="0" cy="0"/>
        </a:xfrm>
      </p:grpSpPr>
      <p:sp>
        <p:nvSpPr>
          <p:cNvPr id="4" name="Foliennummernplatzhalter 71"/>
          <p:cNvSpPr>
            <a:spLocks noGrp="1"/>
          </p:cNvSpPr>
          <p:nvPr>
            <p:ph type="sldNum" sz="quarter" idx="10"/>
          </p:nvPr>
        </p:nvSpPr>
        <p:spPr/>
        <p:txBody>
          <a:bodyPr/>
          <a:lstStyle>
            <a:lvl1pPr>
              <a:defRPr>
                <a:solidFill>
                  <a:schemeClr val="tx1"/>
                </a:solidFill>
              </a:defRPr>
            </a:lvl1pPr>
          </a:lstStyle>
          <a:p>
            <a:pPr>
              <a:defRPr/>
            </a:pPr>
            <a:fld id="{D558EE55-B125-412A-A83A-9467165A60D8}" type="slidenum">
              <a:rPr lang="de-CH" smtClean="0"/>
              <a:pPr>
                <a:defRPr/>
              </a:pPr>
              <a:t>‹Nr.›</a:t>
            </a:fld>
            <a:endParaRPr lang="de-CH"/>
          </a:p>
        </p:txBody>
      </p:sp>
      <p:sp>
        <p:nvSpPr>
          <p:cNvPr id="6" name="Titel 5"/>
          <p:cNvSpPr>
            <a:spLocks noGrp="1"/>
          </p:cNvSpPr>
          <p:nvPr>
            <p:ph type="title" hasCustomPrompt="1"/>
          </p:nvPr>
        </p:nvSpPr>
        <p:spPr/>
        <p:txBody>
          <a:bodyPr/>
          <a:lstStyle>
            <a:lvl1pPr>
              <a:defRPr>
                <a:solidFill>
                  <a:srgbClr val="336483"/>
                </a:solidFill>
              </a:defRPr>
            </a:lvl1pPr>
          </a:lstStyle>
          <a:p>
            <a:pPr lvl="0"/>
            <a:r>
              <a:rPr lang="de-CH" noProof="0"/>
              <a:t>Folientitel / Message</a:t>
            </a:r>
          </a:p>
        </p:txBody>
      </p:sp>
      <p:sp>
        <p:nvSpPr>
          <p:cNvPr id="7" name="Inhaltsplatzhalter 6"/>
          <p:cNvSpPr>
            <a:spLocks noGrp="1"/>
          </p:cNvSpPr>
          <p:nvPr>
            <p:ph sz="quarter" idx="11"/>
          </p:nvPr>
        </p:nvSpPr>
        <p:spPr>
          <a:xfrm>
            <a:off x="777631" y="1125539"/>
            <a:ext cx="11168185" cy="5255790"/>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1690919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WK Zwischentitelfoli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1"/>
            </p:custDataLst>
            <p:extLst>
              <p:ext uri="{D42A27DB-BD31-4B8C-83A1-F6EECF244321}">
                <p14:modId xmlns:p14="http://schemas.microsoft.com/office/powerpoint/2010/main" val="1488502783"/>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3" name="Objekt 2" hidden="1"/>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5" name="Rectangle 8"/>
          <p:cNvSpPr>
            <a:spLocks noChangeArrowheads="1"/>
          </p:cNvSpPr>
          <p:nvPr/>
        </p:nvSpPr>
        <p:spPr bwMode="auto">
          <a:xfrm>
            <a:off x="2987432" y="293689"/>
            <a:ext cx="8678985" cy="1421230"/>
          </a:xfrm>
          <a:prstGeom prst="rect">
            <a:avLst/>
          </a:prstGeom>
          <a:noFill/>
          <a:ln w="9525">
            <a:noFill/>
            <a:miter lim="800000"/>
            <a:headEnd/>
            <a:tailEnd/>
          </a:ln>
          <a:effectLst/>
        </p:spPr>
        <p:txBody>
          <a:bodyPr lIns="111271" tIns="56614" rIns="111271" bIns="56614">
            <a:spAutoFit/>
          </a:bodyPr>
          <a:lstStyle/>
          <a:p>
            <a:pPr algn="l" defTabSz="928101" eaLnBrk="0" hangingPunct="0">
              <a:defRPr/>
            </a:pPr>
            <a:endParaRPr lang="de-CH" sz="2831" b="1" noProof="1">
              <a:solidFill>
                <a:schemeClr val="tx1"/>
              </a:solidFill>
              <a:latin typeface="Arial" pitchFamily="34" charset="0"/>
              <a:cs typeface="+mn-cs"/>
            </a:endParaRPr>
          </a:p>
          <a:p>
            <a:pPr algn="l" defTabSz="928101" eaLnBrk="0" hangingPunct="0">
              <a:defRPr/>
            </a:pPr>
            <a:endParaRPr lang="de-CH" sz="2831" b="1" noProof="1">
              <a:solidFill>
                <a:schemeClr val="tx1"/>
              </a:solidFill>
              <a:latin typeface="Arial" pitchFamily="34" charset="0"/>
              <a:cs typeface="+mn-cs"/>
            </a:endParaRPr>
          </a:p>
          <a:p>
            <a:pPr algn="l" defTabSz="928101" eaLnBrk="0" hangingPunct="0">
              <a:defRPr/>
            </a:pPr>
            <a:endParaRPr lang="de-CH" sz="2831" b="1" noProof="1">
              <a:solidFill>
                <a:schemeClr val="tx1"/>
              </a:solidFill>
              <a:latin typeface="Arial" pitchFamily="34" charset="0"/>
              <a:cs typeface="+mn-cs"/>
            </a:endParaRPr>
          </a:p>
        </p:txBody>
      </p:sp>
      <p:cxnSp>
        <p:nvCxnSpPr>
          <p:cNvPr id="10" name="Gerade Verbindung 5"/>
          <p:cNvCxnSpPr/>
          <p:nvPr/>
        </p:nvCxnSpPr>
        <p:spPr>
          <a:xfrm>
            <a:off x="777631" y="2132856"/>
            <a:ext cx="10888785" cy="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26"/>
          <p:cNvSpPr>
            <a:spLocks noGrp="1" noChangeArrowheads="1"/>
          </p:cNvSpPr>
          <p:nvPr>
            <p:ph type="ctrTitle" sz="quarter" hasCustomPrompt="1"/>
          </p:nvPr>
        </p:nvSpPr>
        <p:spPr>
          <a:xfrm>
            <a:off x="777631" y="224644"/>
            <a:ext cx="11168185" cy="1755576"/>
          </a:xfrm>
          <a:noFill/>
        </p:spPr>
        <p:txBody>
          <a:bodyPr anchor="b"/>
          <a:lstStyle>
            <a:lvl1pPr>
              <a:defRPr sz="2400" b="1" noProof="1">
                <a:solidFill>
                  <a:srgbClr val="336483"/>
                </a:solidFill>
                <a:latin typeface="+mj-lt"/>
              </a:defRPr>
            </a:lvl1pPr>
          </a:lstStyle>
          <a:p>
            <a:r>
              <a:rPr lang="de-CH" noProof="1"/>
              <a:t>Optionaler Obertitel in grün</a:t>
            </a:r>
            <a:br>
              <a:rPr lang="de-CH" noProof="1"/>
            </a:br>
            <a:r>
              <a:rPr lang="de-CH" noProof="1"/>
              <a:t>Titel in blau</a:t>
            </a:r>
          </a:p>
        </p:txBody>
      </p:sp>
      <p:sp>
        <p:nvSpPr>
          <p:cNvPr id="12" name="Rectangle 27"/>
          <p:cNvSpPr>
            <a:spLocks noGrp="1" noChangeArrowheads="1"/>
          </p:cNvSpPr>
          <p:nvPr>
            <p:ph type="subTitle" sz="quarter" idx="1"/>
          </p:nvPr>
        </p:nvSpPr>
        <p:spPr bwMode="gray">
          <a:xfrm>
            <a:off x="777631" y="2348880"/>
            <a:ext cx="11168185" cy="2376264"/>
          </a:xfrm>
          <a:noFill/>
        </p:spPr>
        <p:txBody>
          <a:bodyPr>
            <a:noAutofit/>
          </a:bodyPr>
          <a:lstStyle>
            <a:lvl1pPr marL="0" indent="0">
              <a:spcBef>
                <a:spcPct val="0"/>
              </a:spcBef>
              <a:buFontTx/>
              <a:buNone/>
              <a:tabLst>
                <a:tab pos="701449" algn="l"/>
                <a:tab pos="2694422" algn="l"/>
                <a:tab pos="4568207" algn="l"/>
                <a:tab pos="6447854" algn="l"/>
                <a:tab pos="9716720" algn="r"/>
              </a:tabLst>
              <a:defRPr sz="1400" b="0" baseline="0" noProof="1">
                <a:solidFill>
                  <a:schemeClr val="tx1"/>
                </a:solidFill>
                <a:latin typeface="+mn-lt"/>
              </a:defRPr>
            </a:lvl1pPr>
            <a:lvl2pPr marL="420934" indent="-420934">
              <a:defRPr sz="1969">
                <a:solidFill>
                  <a:schemeClr val="tx1"/>
                </a:solidFill>
              </a:defRPr>
            </a:lvl2pPr>
            <a:lvl3pPr>
              <a:defRPr/>
            </a:lvl3pPr>
          </a:lstStyle>
          <a:p>
            <a:pPr lvl="0"/>
            <a:r>
              <a:rPr lang="de-DE" noProof="1"/>
              <a:t>Master-Untertitelformat bearbeiten</a:t>
            </a:r>
            <a:endParaRPr lang="de-CH" noProof="1"/>
          </a:p>
        </p:txBody>
      </p:sp>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4" y="4783470"/>
            <a:ext cx="12192000" cy="2079340"/>
          </a:xfrm>
          <a:prstGeom prst="rect">
            <a:avLst/>
          </a:prstGeom>
        </p:spPr>
      </p:pic>
      <p:cxnSp>
        <p:nvCxnSpPr>
          <p:cNvPr id="13" name="Gerade Verbindung 5"/>
          <p:cNvCxnSpPr/>
          <p:nvPr/>
        </p:nvCxnSpPr>
        <p:spPr>
          <a:xfrm>
            <a:off x="777631" y="2132856"/>
            <a:ext cx="11165538" cy="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Gerade Verbindung 5"/>
          <p:cNvCxnSpPr/>
          <p:nvPr/>
        </p:nvCxnSpPr>
        <p:spPr>
          <a:xfrm>
            <a:off x="777631" y="2132856"/>
            <a:ext cx="11165538" cy="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Gerade Verbindung 5">
            <a:extLst>
              <a:ext uri="{FF2B5EF4-FFF2-40B4-BE49-F238E27FC236}">
                <a16:creationId xmlns:a16="http://schemas.microsoft.com/office/drawing/2014/main" id="{F4611272-4495-4340-9DC6-CD665E67292D}"/>
              </a:ext>
            </a:extLst>
          </p:cNvPr>
          <p:cNvCxnSpPr/>
          <p:nvPr/>
        </p:nvCxnSpPr>
        <p:spPr>
          <a:xfrm>
            <a:off x="777631" y="2132856"/>
            <a:ext cx="11165538" cy="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Gerade Verbindung 5">
            <a:extLst>
              <a:ext uri="{FF2B5EF4-FFF2-40B4-BE49-F238E27FC236}">
                <a16:creationId xmlns:a16="http://schemas.microsoft.com/office/drawing/2014/main" id="{2C901B52-51D3-4812-8846-5C7F300DDE98}"/>
              </a:ext>
            </a:extLst>
          </p:cNvPr>
          <p:cNvCxnSpPr/>
          <p:nvPr/>
        </p:nvCxnSpPr>
        <p:spPr>
          <a:xfrm>
            <a:off x="777631" y="2132856"/>
            <a:ext cx="11165538" cy="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Gerade Verbindung 5">
            <a:extLst>
              <a:ext uri="{FF2B5EF4-FFF2-40B4-BE49-F238E27FC236}">
                <a16:creationId xmlns:a16="http://schemas.microsoft.com/office/drawing/2014/main" id="{0220F6B9-ADEA-4520-A07D-C90B4622ECDF}"/>
              </a:ext>
            </a:extLst>
          </p:cNvPr>
          <p:cNvCxnSpPr/>
          <p:nvPr userDrawn="1"/>
        </p:nvCxnSpPr>
        <p:spPr>
          <a:xfrm>
            <a:off x="777631" y="2132856"/>
            <a:ext cx="11165538" cy="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578728"/>
      </p:ext>
    </p:extLst>
  </p:cSld>
  <p:clrMapOvr>
    <a:masterClrMapping/>
  </p:clrMapOvr>
  <p:extLst>
    <p:ext uri="{DCECCB84-F9BA-43D5-87BE-67443E8EF086}">
      <p15:sldGuideLst xmlns:p15="http://schemas.microsoft.com/office/powerpoint/2012/main">
        <p15:guide id="6" orient="horz" pos="1253">
          <p15:clr>
            <a:srgbClr val="FBAE40"/>
          </p15:clr>
        </p15:guide>
        <p15:guide id="7" orient="horz" pos="14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WK ohne Textrahmen">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extLst>
              <p:ext uri="{D42A27DB-BD31-4B8C-83A1-F6EECF244321}">
                <p14:modId xmlns:p14="http://schemas.microsoft.com/office/powerpoint/2010/main" val="1283746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6" imgW="344" imgH="344" progId="TCLayout.ActiveDocument.1">
                  <p:embed/>
                </p:oleObj>
              </mc:Choice>
              <mc:Fallback>
                <p:oleObj name="think-cell Folie" r:id="rId6" imgW="344" imgH="344" progId="TCLayout.ActiveDocument.1">
                  <p:embed/>
                  <p:pic>
                    <p:nvPicPr>
                      <p:cNvPr id="4" name="Objekt 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 name="Foliennummernplatzhalter 71"/>
          <p:cNvSpPr>
            <a:spLocks noGrp="1"/>
          </p:cNvSpPr>
          <p:nvPr>
            <p:ph type="sldNum" sz="quarter" idx="10"/>
          </p:nvPr>
        </p:nvSpPr>
        <p:spPr/>
        <p:txBody>
          <a:bodyPr/>
          <a:lstStyle>
            <a:lvl1pPr>
              <a:defRPr/>
            </a:lvl1pPr>
          </a:lstStyle>
          <a:p>
            <a:pPr>
              <a:defRPr/>
            </a:pPr>
            <a:fld id="{A8F53655-C0E2-4663-B1F6-225C4287C567}" type="slidenum">
              <a:rPr lang="de-CH" smtClean="0"/>
              <a:pPr>
                <a:defRPr/>
              </a:pPr>
              <a:t>‹Nr.›</a:t>
            </a:fld>
            <a:endParaRPr lang="de-CH"/>
          </a:p>
        </p:txBody>
      </p:sp>
      <p:sp>
        <p:nvSpPr>
          <p:cNvPr id="2" name="Titel 1"/>
          <p:cNvSpPr>
            <a:spLocks noGrp="1"/>
          </p:cNvSpPr>
          <p:nvPr>
            <p:ph type="title" hasCustomPrompt="1"/>
          </p:nvPr>
        </p:nvSpPr>
        <p:spPr/>
        <p:txBody>
          <a:bodyPr/>
          <a:lstStyle>
            <a:lvl1pPr>
              <a:defRPr>
                <a:solidFill>
                  <a:srgbClr val="336483"/>
                </a:solidFill>
              </a:defRPr>
            </a:lvl1pPr>
          </a:lstStyle>
          <a:p>
            <a:pPr lvl="0"/>
            <a:r>
              <a:rPr lang="de-CH" noProof="0"/>
              <a:t>Folientitel / Message</a:t>
            </a:r>
          </a:p>
        </p:txBody>
      </p:sp>
      <p:graphicFrame>
        <p:nvGraphicFramePr>
          <p:cNvPr id="5" name="Objekt 4" hidden="1">
            <a:extLst>
              <a:ext uri="{FF2B5EF4-FFF2-40B4-BE49-F238E27FC236}">
                <a16:creationId xmlns:a16="http://schemas.microsoft.com/office/drawing/2014/main" id="{9B99C8C4-A0DF-41F3-8AB3-2865D6261435}"/>
              </a:ext>
            </a:extLst>
          </p:cNvPr>
          <p:cNvGraphicFramePr>
            <a:graphicFrameLocks noChangeAspect="1"/>
          </p:cNvGraphicFramePr>
          <p:nvPr>
            <p:custDataLst>
              <p:tags r:id="rId2"/>
            </p:custDataLst>
            <p:extLst>
              <p:ext uri="{D42A27DB-BD31-4B8C-83A1-F6EECF244321}">
                <p14:modId xmlns:p14="http://schemas.microsoft.com/office/powerpoint/2010/main" val="32719005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8" imgW="344" imgH="344" progId="TCLayout.ActiveDocument.1">
                  <p:embed/>
                </p:oleObj>
              </mc:Choice>
              <mc:Fallback>
                <p:oleObj name="think-cell Folie" r:id="rId8" imgW="344" imgH="344" progId="TCLayout.ActiveDocument.1">
                  <p:embed/>
                  <p:pic>
                    <p:nvPicPr>
                      <p:cNvPr id="5" name="Objekt 4" hidden="1">
                        <a:extLst>
                          <a:ext uri="{FF2B5EF4-FFF2-40B4-BE49-F238E27FC236}">
                            <a16:creationId xmlns:a16="http://schemas.microsoft.com/office/drawing/2014/main" id="{9B99C8C4-A0DF-41F3-8AB3-2865D6261435}"/>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graphicFrame>
        <p:nvGraphicFramePr>
          <p:cNvPr id="6" name="Objekt 5" hidden="1">
            <a:extLst>
              <a:ext uri="{FF2B5EF4-FFF2-40B4-BE49-F238E27FC236}">
                <a16:creationId xmlns:a16="http://schemas.microsoft.com/office/drawing/2014/main" id="{1787D71D-E783-4580-AC96-3CC774896E1D}"/>
              </a:ext>
            </a:extLst>
          </p:cNvPr>
          <p:cNvGraphicFramePr>
            <a:graphicFrameLocks noChangeAspect="1"/>
          </p:cNvGraphicFramePr>
          <p:nvPr>
            <p:custDataLst>
              <p:tags r:id="rId3"/>
            </p:custDataLst>
            <p:extLst>
              <p:ext uri="{D42A27DB-BD31-4B8C-83A1-F6EECF244321}">
                <p14:modId xmlns:p14="http://schemas.microsoft.com/office/powerpoint/2010/main" val="341376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9" imgW="344" imgH="344" progId="TCLayout.ActiveDocument.1">
                  <p:embed/>
                </p:oleObj>
              </mc:Choice>
              <mc:Fallback>
                <p:oleObj name="think-cell Folie" r:id="rId9" imgW="344" imgH="344" progId="TCLayout.ActiveDocument.1">
                  <p:embed/>
                  <p:pic>
                    <p:nvPicPr>
                      <p:cNvPr id="6" name="Objekt 5" hidden="1">
                        <a:extLst>
                          <a:ext uri="{FF2B5EF4-FFF2-40B4-BE49-F238E27FC236}">
                            <a16:creationId xmlns:a16="http://schemas.microsoft.com/office/drawing/2014/main" id="{1787D71D-E783-4580-AC96-3CC774896E1D}"/>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graphicFrame>
        <p:nvGraphicFramePr>
          <p:cNvPr id="7" name="Objekt 6" hidden="1">
            <a:extLst>
              <a:ext uri="{FF2B5EF4-FFF2-40B4-BE49-F238E27FC236}">
                <a16:creationId xmlns:a16="http://schemas.microsoft.com/office/drawing/2014/main" id="{BE4C5CD1-07D9-41B9-B8A4-08A39A27594B}"/>
              </a:ext>
            </a:extLst>
          </p:cNvPr>
          <p:cNvGraphicFramePr>
            <a:graphicFrameLocks noChangeAspect="1"/>
          </p:cNvGraphicFramePr>
          <p:nvPr userDrawn="1">
            <p:custDataLst>
              <p:tags r:id="rId4"/>
            </p:custDataLst>
            <p:extLst>
              <p:ext uri="{D42A27DB-BD31-4B8C-83A1-F6EECF244321}">
                <p14:modId xmlns:p14="http://schemas.microsoft.com/office/powerpoint/2010/main" val="24015594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10" imgW="344" imgH="344" progId="TCLayout.ActiveDocument.1">
                  <p:embed/>
                </p:oleObj>
              </mc:Choice>
              <mc:Fallback>
                <p:oleObj name="think-cell Folie" r:id="rId10" imgW="344" imgH="344" progId="TCLayout.ActiveDocument.1">
                  <p:embed/>
                  <p:pic>
                    <p:nvPicPr>
                      <p:cNvPr id="7" name="Objekt 6" hidden="1">
                        <a:extLst>
                          <a:ext uri="{FF2B5EF4-FFF2-40B4-BE49-F238E27FC236}">
                            <a16:creationId xmlns:a16="http://schemas.microsoft.com/office/drawing/2014/main" id="{BE4C5CD1-07D9-41B9-B8A4-08A39A27594B}"/>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899747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AWK ohne Hintergrun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
            </p:custDataLst>
            <p:extLst>
              <p:ext uri="{D42A27DB-BD31-4B8C-83A1-F6EECF244321}">
                <p14:modId xmlns:p14="http://schemas.microsoft.com/office/powerpoint/2010/main" val="1387763405"/>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8" name="Objekt 7" hidden="1"/>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3" name="Foliennummernplatzhalter 2"/>
          <p:cNvSpPr>
            <a:spLocks noGrp="1"/>
          </p:cNvSpPr>
          <p:nvPr>
            <p:ph type="sldNum" sz="quarter" idx="10"/>
          </p:nvPr>
        </p:nvSpPr>
        <p:spPr/>
        <p:txBody>
          <a:bodyPr/>
          <a:lstStyle>
            <a:lvl1pPr>
              <a:defRPr/>
            </a:lvl1pPr>
          </a:lstStyle>
          <a:p>
            <a:pPr>
              <a:defRPr/>
            </a:pPr>
            <a:fld id="{ABE8A237-99B3-4897-960D-9D65003BF3F7}" type="slidenum">
              <a:rPr lang="de-CH"/>
              <a:pPr>
                <a:defRPr/>
              </a:pPr>
              <a:t>‹Nr.›</a:t>
            </a:fld>
            <a:endParaRPr lang="de-CH"/>
          </a:p>
        </p:txBody>
      </p:sp>
      <p:sp>
        <p:nvSpPr>
          <p:cNvPr id="4" name="Titel 3"/>
          <p:cNvSpPr>
            <a:spLocks noGrp="1"/>
          </p:cNvSpPr>
          <p:nvPr>
            <p:ph type="title"/>
          </p:nvPr>
        </p:nvSpPr>
        <p:spPr/>
        <p:txBody>
          <a:bodyPr/>
          <a:lstStyle/>
          <a:p>
            <a:r>
              <a:rPr lang="de-DE" noProof="0"/>
              <a:t>Mastertitelformat bearbeiten</a:t>
            </a:r>
            <a:endParaRPr lang="de-CH" noProof="0"/>
          </a:p>
        </p:txBody>
      </p:sp>
      <p:sp>
        <p:nvSpPr>
          <p:cNvPr id="6" name="Foliennummernplatzhalter 2"/>
          <p:cNvSpPr>
            <a:spLocks noGrp="1"/>
          </p:cNvSpPr>
          <p:nvPr>
            <p:ph type="sldNum" sz="quarter" idx="10"/>
          </p:nvPr>
        </p:nvSpPr>
        <p:spPr>
          <a:xfrm>
            <a:off x="10438637" y="6489340"/>
            <a:ext cx="1507179" cy="368660"/>
          </a:xfrm>
        </p:spPr>
        <p:txBody>
          <a:bodyPr/>
          <a:lstStyle>
            <a:lvl1pPr>
              <a:defRPr/>
            </a:lvl1pPr>
          </a:lstStyle>
          <a:p>
            <a:pPr>
              <a:defRPr/>
            </a:pPr>
            <a:fld id="{ABE8A237-99B3-4897-960D-9D65003BF3F7}" type="slidenum">
              <a:rPr lang="de-CH" smtClean="0"/>
              <a:pPr>
                <a:defRPr/>
              </a:pPr>
              <a:t>‹Nr.›</a:t>
            </a:fld>
            <a:endParaRPr lang="de-CH"/>
          </a:p>
        </p:txBody>
      </p:sp>
    </p:spTree>
    <p:extLst>
      <p:ext uri="{BB962C8B-B14F-4D97-AF65-F5344CB8AC3E}">
        <p14:creationId xmlns:p14="http://schemas.microsoft.com/office/powerpoint/2010/main" val="34821917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AWK Rubrik">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1"/>
            </p:custDataLst>
            <p:extLst>
              <p:ext uri="{D42A27DB-BD31-4B8C-83A1-F6EECF244321}">
                <p14:modId xmlns:p14="http://schemas.microsoft.com/office/powerpoint/2010/main" val="924622464"/>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2" name="Objekt 1" hidden="1"/>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10" name="Textplatzhalter 19"/>
          <p:cNvSpPr>
            <a:spLocks noGrp="1"/>
          </p:cNvSpPr>
          <p:nvPr>
            <p:ph type="body" sz="quarter" idx="12" hasCustomPrompt="1"/>
          </p:nvPr>
        </p:nvSpPr>
        <p:spPr>
          <a:xfrm>
            <a:off x="777631" y="138260"/>
            <a:ext cx="11168185" cy="230400"/>
          </a:xfrm>
          <a:noFill/>
        </p:spPr>
        <p:txBody>
          <a:bodyPr wrap="square" tIns="0" bIns="0" anchor="ctr" anchorCtr="0">
            <a:noAutofit/>
          </a:bodyPr>
          <a:lstStyle>
            <a:lvl1pPr marL="0" indent="0" algn="l" defTabSz="937870" rtl="0" eaLnBrk="1" fontAlgn="base" hangingPunct="1">
              <a:lnSpc>
                <a:spcPct val="100000"/>
              </a:lnSpc>
              <a:spcBef>
                <a:spcPct val="0"/>
              </a:spcBef>
              <a:spcAft>
                <a:spcPct val="0"/>
              </a:spcAft>
              <a:buNone/>
              <a:tabLst>
                <a:tab pos="8499443" algn="r"/>
                <a:tab pos="11146972" algn="r"/>
              </a:tabLst>
              <a:defRPr lang="de-DE" sz="1400" b="1" noProof="0" dirty="0" smtClean="0">
                <a:solidFill>
                  <a:srgbClr val="B3CA2C"/>
                </a:solidFill>
                <a:latin typeface="+mj-lt"/>
                <a:ea typeface="+mj-ea"/>
                <a:cs typeface="+mj-cs"/>
              </a:defRPr>
            </a:lvl1pPr>
          </a:lstStyle>
          <a:p>
            <a:pPr lvl="0"/>
            <a:r>
              <a:rPr lang="de-CH" noProof="0"/>
              <a:t>Rubrik / Kapitel</a:t>
            </a:r>
          </a:p>
        </p:txBody>
      </p:sp>
      <p:sp>
        <p:nvSpPr>
          <p:cNvPr id="7" name="Foliennummernplatzhalter 71"/>
          <p:cNvSpPr>
            <a:spLocks noGrp="1"/>
          </p:cNvSpPr>
          <p:nvPr>
            <p:ph type="sldNum" sz="quarter" idx="10"/>
          </p:nvPr>
        </p:nvSpPr>
        <p:spPr>
          <a:xfrm>
            <a:off x="10438637" y="6489340"/>
            <a:ext cx="1507179" cy="368660"/>
          </a:xfrm>
        </p:spPr>
        <p:txBody>
          <a:bodyPr/>
          <a:lstStyle>
            <a:lvl1pPr>
              <a:defRPr/>
            </a:lvl1pPr>
          </a:lstStyle>
          <a:p>
            <a:pPr>
              <a:defRPr/>
            </a:pPr>
            <a:fld id="{D558EE55-B125-412A-A83A-9467165A60D8}" type="slidenum">
              <a:rPr lang="de-CH" smtClean="0"/>
              <a:pPr>
                <a:defRPr/>
              </a:pPr>
              <a:t>‹Nr.›</a:t>
            </a:fld>
            <a:endParaRPr lang="de-CH"/>
          </a:p>
        </p:txBody>
      </p:sp>
      <p:sp>
        <p:nvSpPr>
          <p:cNvPr id="6" name="Titel 5"/>
          <p:cNvSpPr>
            <a:spLocks noGrp="1"/>
          </p:cNvSpPr>
          <p:nvPr>
            <p:ph type="title" hasCustomPrompt="1"/>
          </p:nvPr>
        </p:nvSpPr>
        <p:spPr>
          <a:xfrm>
            <a:off x="777631" y="419412"/>
            <a:ext cx="11168185" cy="396000"/>
          </a:xfrm>
        </p:spPr>
        <p:txBody>
          <a:bodyPr wrap="square">
            <a:normAutofit/>
          </a:bodyPr>
          <a:lstStyle>
            <a:lvl1pPr>
              <a:lnSpc>
                <a:spcPts val="2215"/>
              </a:lnSpc>
              <a:defRPr sz="2000" b="1">
                <a:solidFill>
                  <a:srgbClr val="336483"/>
                </a:solidFill>
              </a:defRPr>
            </a:lvl1pPr>
          </a:lstStyle>
          <a:p>
            <a:r>
              <a:rPr lang="de-CH" noProof="0"/>
              <a:t>Folientitel / Message</a:t>
            </a:r>
          </a:p>
        </p:txBody>
      </p:sp>
      <p:sp>
        <p:nvSpPr>
          <p:cNvPr id="8" name="Inhaltsplatzhalter 6"/>
          <p:cNvSpPr>
            <a:spLocks noGrp="1"/>
          </p:cNvSpPr>
          <p:nvPr>
            <p:ph sz="quarter" idx="11"/>
          </p:nvPr>
        </p:nvSpPr>
        <p:spPr>
          <a:xfrm>
            <a:off x="777631" y="1125539"/>
            <a:ext cx="11168185" cy="5255790"/>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37833288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AWK Rubrik ohne Textrahmen">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1"/>
            </p:custDataLst>
            <p:extLst>
              <p:ext uri="{D42A27DB-BD31-4B8C-83A1-F6EECF244321}">
                <p14:modId xmlns:p14="http://schemas.microsoft.com/office/powerpoint/2010/main" val="359417436"/>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2" name="Objekt 1" hidden="1"/>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7" name="Foliennummernplatzhalter 71"/>
          <p:cNvSpPr>
            <a:spLocks noGrp="1"/>
          </p:cNvSpPr>
          <p:nvPr>
            <p:ph type="sldNum" sz="quarter" idx="10"/>
          </p:nvPr>
        </p:nvSpPr>
        <p:spPr>
          <a:xfrm>
            <a:off x="10438637" y="6489340"/>
            <a:ext cx="1507179" cy="368660"/>
          </a:xfrm>
        </p:spPr>
        <p:txBody>
          <a:bodyPr/>
          <a:lstStyle>
            <a:lvl1pPr>
              <a:defRPr/>
            </a:lvl1pPr>
          </a:lstStyle>
          <a:p>
            <a:pPr>
              <a:defRPr/>
            </a:pPr>
            <a:fld id="{D558EE55-B125-412A-A83A-9467165A60D8}" type="slidenum">
              <a:rPr lang="de-CH" smtClean="0"/>
              <a:pPr>
                <a:defRPr/>
              </a:pPr>
              <a:t>‹Nr.›</a:t>
            </a:fld>
            <a:endParaRPr lang="de-CH"/>
          </a:p>
        </p:txBody>
      </p:sp>
      <p:sp>
        <p:nvSpPr>
          <p:cNvPr id="8" name="Textplatzhalter 19"/>
          <p:cNvSpPr>
            <a:spLocks noGrp="1"/>
          </p:cNvSpPr>
          <p:nvPr>
            <p:ph type="body" sz="quarter" idx="12" hasCustomPrompt="1"/>
          </p:nvPr>
        </p:nvSpPr>
        <p:spPr>
          <a:xfrm>
            <a:off x="777631" y="138260"/>
            <a:ext cx="11168185" cy="230400"/>
          </a:xfrm>
          <a:noFill/>
        </p:spPr>
        <p:txBody>
          <a:bodyPr wrap="square" tIns="0" bIns="0" anchor="ctr" anchorCtr="0">
            <a:noAutofit/>
          </a:bodyPr>
          <a:lstStyle>
            <a:lvl1pPr marL="0" indent="0" algn="l" defTabSz="937870" rtl="0" eaLnBrk="1" fontAlgn="base" hangingPunct="1">
              <a:lnSpc>
                <a:spcPct val="100000"/>
              </a:lnSpc>
              <a:spcBef>
                <a:spcPct val="0"/>
              </a:spcBef>
              <a:spcAft>
                <a:spcPct val="0"/>
              </a:spcAft>
              <a:buNone/>
              <a:tabLst>
                <a:tab pos="8499443" algn="r"/>
                <a:tab pos="11146972" algn="r"/>
              </a:tabLst>
              <a:defRPr lang="de-DE" sz="1400" b="1" noProof="0" dirty="0" smtClean="0">
                <a:solidFill>
                  <a:srgbClr val="B3CA2C"/>
                </a:solidFill>
                <a:latin typeface="+mj-lt"/>
                <a:ea typeface="+mj-ea"/>
                <a:cs typeface="+mj-cs"/>
              </a:defRPr>
            </a:lvl1pPr>
          </a:lstStyle>
          <a:p>
            <a:pPr lvl="0"/>
            <a:r>
              <a:rPr lang="de-CH" noProof="0"/>
              <a:t>Rubrik / Kapitel</a:t>
            </a:r>
          </a:p>
        </p:txBody>
      </p:sp>
      <p:sp>
        <p:nvSpPr>
          <p:cNvPr id="11" name="Titel 5"/>
          <p:cNvSpPr>
            <a:spLocks noGrp="1"/>
          </p:cNvSpPr>
          <p:nvPr>
            <p:ph type="title" hasCustomPrompt="1"/>
          </p:nvPr>
        </p:nvSpPr>
        <p:spPr>
          <a:xfrm>
            <a:off x="777631" y="419412"/>
            <a:ext cx="11168185" cy="396000"/>
          </a:xfrm>
        </p:spPr>
        <p:txBody>
          <a:bodyPr wrap="square">
            <a:normAutofit/>
          </a:bodyPr>
          <a:lstStyle>
            <a:lvl1pPr>
              <a:lnSpc>
                <a:spcPts val="2215"/>
              </a:lnSpc>
              <a:defRPr sz="2000" b="1">
                <a:solidFill>
                  <a:srgbClr val="336483"/>
                </a:solidFill>
              </a:defRPr>
            </a:lvl1pPr>
          </a:lstStyle>
          <a:p>
            <a:r>
              <a:rPr lang="de-CH" noProof="0"/>
              <a:t>Folientitel / Message</a:t>
            </a:r>
          </a:p>
        </p:txBody>
      </p:sp>
    </p:spTree>
    <p:extLst>
      <p:ext uri="{BB962C8B-B14F-4D97-AF65-F5344CB8AC3E}">
        <p14:creationId xmlns:p14="http://schemas.microsoft.com/office/powerpoint/2010/main" val="12275525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AWK Rubrik ohne Textrahmen">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1"/>
            </p:custDataLst>
            <p:extLst>
              <p:ext uri="{D42A27DB-BD31-4B8C-83A1-F6EECF244321}">
                <p14:modId xmlns:p14="http://schemas.microsoft.com/office/powerpoint/2010/main" val="1088413020"/>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2" name="Objekt 1"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BF336A77-AEF9-4EA9-AEDE-DBD1307E5FD1}"/>
              </a:ext>
            </a:extLst>
          </p:cNvPr>
          <p:cNvSpPr/>
          <p:nvPr userDrawn="1">
            <p:custDataLst>
              <p:tags r:id="rId2"/>
            </p:custDataLst>
          </p:nvPr>
        </p:nvSpPr>
        <p:spPr bwMode="auto">
          <a:xfrm>
            <a:off x="0" y="0"/>
            <a:ext cx="158750" cy="158750"/>
          </a:xfrm>
          <a:prstGeom prst="rect">
            <a:avLst/>
          </a:prstGeom>
          <a:solidFill>
            <a:schemeClr val="accent1">
              <a:lumMod val="20000"/>
              <a:lumOff val="80000"/>
            </a:schemeClr>
          </a:solidFill>
          <a:ln w="19050" cap="flat" cmpd="sng" algn="ctr">
            <a:noFill/>
            <a:prstDash val="solid"/>
            <a:round/>
            <a:headEnd type="none" w="lg" len="lg"/>
            <a:tailEnd type="none" w="lg" len="lg"/>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de-CH" sz="2000" b="1" i="0" baseline="0" err="1">
              <a:solidFill>
                <a:schemeClr val="tx1"/>
              </a:solidFill>
              <a:latin typeface="Arial" panose="020B0604020202020204" pitchFamily="34" charset="0"/>
              <a:ea typeface="+mj-ea"/>
              <a:cs typeface="+mj-cs"/>
              <a:sym typeface="Arial" panose="020B0604020202020204" pitchFamily="34" charset="0"/>
            </a:endParaRPr>
          </a:p>
        </p:txBody>
      </p:sp>
      <p:sp>
        <p:nvSpPr>
          <p:cNvPr id="7" name="Foliennummernplatzhalter 71"/>
          <p:cNvSpPr>
            <a:spLocks noGrp="1"/>
          </p:cNvSpPr>
          <p:nvPr>
            <p:ph type="sldNum" sz="quarter" idx="10"/>
          </p:nvPr>
        </p:nvSpPr>
        <p:spPr>
          <a:xfrm>
            <a:off x="10438637" y="6489340"/>
            <a:ext cx="1507179" cy="368660"/>
          </a:xfrm>
        </p:spPr>
        <p:txBody>
          <a:bodyPr/>
          <a:lstStyle>
            <a:lvl1pPr>
              <a:defRPr>
                <a:solidFill>
                  <a:schemeClr val="bg1"/>
                </a:solidFill>
              </a:defRPr>
            </a:lvl1pPr>
          </a:lstStyle>
          <a:p>
            <a:pPr>
              <a:defRPr/>
            </a:pPr>
            <a:fld id="{D558EE55-B125-412A-A83A-9467165A60D8}" type="slidenum">
              <a:rPr lang="de-CH" smtClean="0"/>
              <a:pPr>
                <a:defRPr/>
              </a:pPr>
              <a:t>‹Nr.›</a:t>
            </a:fld>
            <a:endParaRPr lang="de-CH"/>
          </a:p>
        </p:txBody>
      </p:sp>
      <p:sp>
        <p:nvSpPr>
          <p:cNvPr id="8" name="Textplatzhalter 19"/>
          <p:cNvSpPr>
            <a:spLocks noGrp="1"/>
          </p:cNvSpPr>
          <p:nvPr>
            <p:ph type="body" sz="quarter" idx="12" hasCustomPrompt="1"/>
          </p:nvPr>
        </p:nvSpPr>
        <p:spPr>
          <a:xfrm>
            <a:off x="777631" y="138260"/>
            <a:ext cx="11168185" cy="230400"/>
          </a:xfrm>
          <a:noFill/>
        </p:spPr>
        <p:txBody>
          <a:bodyPr wrap="square" tIns="0" bIns="0" anchor="ctr" anchorCtr="0">
            <a:noAutofit/>
          </a:bodyPr>
          <a:lstStyle>
            <a:lvl1pPr marL="0" indent="0" algn="l" defTabSz="937870" rtl="0" eaLnBrk="1" fontAlgn="base" hangingPunct="1">
              <a:lnSpc>
                <a:spcPct val="100000"/>
              </a:lnSpc>
              <a:spcBef>
                <a:spcPct val="0"/>
              </a:spcBef>
              <a:spcAft>
                <a:spcPct val="0"/>
              </a:spcAft>
              <a:buNone/>
              <a:tabLst>
                <a:tab pos="8499443" algn="r"/>
                <a:tab pos="11146972" algn="r"/>
              </a:tabLst>
              <a:defRPr lang="de-DE" sz="1400" b="1" noProof="0" dirty="0" smtClean="0">
                <a:solidFill>
                  <a:srgbClr val="B3CA2C"/>
                </a:solidFill>
                <a:latin typeface="+mj-lt"/>
                <a:ea typeface="+mj-ea"/>
                <a:cs typeface="+mj-cs"/>
              </a:defRPr>
            </a:lvl1pPr>
          </a:lstStyle>
          <a:p>
            <a:pPr lvl="0"/>
            <a:r>
              <a:rPr lang="de-CH" noProof="0"/>
              <a:t>Rubrik / Kapitel</a:t>
            </a:r>
          </a:p>
        </p:txBody>
      </p:sp>
      <p:sp>
        <p:nvSpPr>
          <p:cNvPr id="11" name="Titel 5"/>
          <p:cNvSpPr>
            <a:spLocks noGrp="1"/>
          </p:cNvSpPr>
          <p:nvPr>
            <p:ph type="title" hasCustomPrompt="1"/>
          </p:nvPr>
        </p:nvSpPr>
        <p:spPr>
          <a:xfrm>
            <a:off x="777631" y="419412"/>
            <a:ext cx="11168185" cy="396000"/>
          </a:xfrm>
        </p:spPr>
        <p:txBody>
          <a:bodyPr wrap="square">
            <a:normAutofit/>
          </a:bodyPr>
          <a:lstStyle>
            <a:lvl1pPr>
              <a:lnSpc>
                <a:spcPts val="2215"/>
              </a:lnSpc>
              <a:defRPr sz="2000" b="1">
                <a:solidFill>
                  <a:schemeClr val="bg1"/>
                </a:solidFill>
              </a:defRPr>
            </a:lvl1pPr>
          </a:lstStyle>
          <a:p>
            <a:r>
              <a:rPr lang="de-CH" noProof="0"/>
              <a:t>Folientitel / Message</a:t>
            </a:r>
          </a:p>
        </p:txBody>
      </p:sp>
    </p:spTree>
    <p:extLst>
      <p:ext uri="{BB962C8B-B14F-4D97-AF65-F5344CB8AC3E}">
        <p14:creationId xmlns:p14="http://schemas.microsoft.com/office/powerpoint/2010/main" val="5446051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AWK Rubrik ohne Textrahmen">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1"/>
            </p:custDataLst>
            <p:extLst>
              <p:ext uri="{D42A27DB-BD31-4B8C-83A1-F6EECF244321}">
                <p14:modId xmlns:p14="http://schemas.microsoft.com/office/powerpoint/2010/main" val="3946857204"/>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2" name="Objekt 1"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BF336A77-AEF9-4EA9-AEDE-DBD1307E5FD1}"/>
              </a:ext>
            </a:extLst>
          </p:cNvPr>
          <p:cNvSpPr/>
          <p:nvPr userDrawn="1">
            <p:custDataLst>
              <p:tags r:id="rId2"/>
            </p:custDataLst>
          </p:nvPr>
        </p:nvSpPr>
        <p:spPr bwMode="auto">
          <a:xfrm>
            <a:off x="0" y="0"/>
            <a:ext cx="158750" cy="158750"/>
          </a:xfrm>
          <a:prstGeom prst="rect">
            <a:avLst/>
          </a:prstGeom>
          <a:solidFill>
            <a:schemeClr val="accent1">
              <a:lumMod val="20000"/>
              <a:lumOff val="80000"/>
            </a:schemeClr>
          </a:solidFill>
          <a:ln w="19050" cap="flat" cmpd="sng" algn="ctr">
            <a:noFill/>
            <a:prstDash val="solid"/>
            <a:round/>
            <a:headEnd type="none" w="lg" len="lg"/>
            <a:tailEnd type="none" w="lg" len="lg"/>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de-CH" sz="2000" b="1" i="0" baseline="0" err="1">
              <a:solidFill>
                <a:schemeClr val="tx1"/>
              </a:solidFill>
              <a:latin typeface="Arial" panose="020B0604020202020204" pitchFamily="34" charset="0"/>
              <a:ea typeface="+mj-ea"/>
              <a:cs typeface="+mj-cs"/>
              <a:sym typeface="Arial" panose="020B0604020202020204" pitchFamily="34" charset="0"/>
            </a:endParaRPr>
          </a:p>
        </p:txBody>
      </p:sp>
      <p:sp>
        <p:nvSpPr>
          <p:cNvPr id="7" name="Foliennummernplatzhalter 71"/>
          <p:cNvSpPr>
            <a:spLocks noGrp="1"/>
          </p:cNvSpPr>
          <p:nvPr>
            <p:ph type="sldNum" sz="quarter" idx="10"/>
          </p:nvPr>
        </p:nvSpPr>
        <p:spPr>
          <a:xfrm>
            <a:off x="10438637" y="6489340"/>
            <a:ext cx="1507179" cy="368660"/>
          </a:xfrm>
        </p:spPr>
        <p:txBody>
          <a:bodyPr/>
          <a:lstStyle>
            <a:lvl1pPr>
              <a:defRPr>
                <a:solidFill>
                  <a:schemeClr val="bg1"/>
                </a:solidFill>
              </a:defRPr>
            </a:lvl1pPr>
          </a:lstStyle>
          <a:p>
            <a:pPr>
              <a:defRPr/>
            </a:pPr>
            <a:fld id="{D558EE55-B125-412A-A83A-9467165A60D8}" type="slidenum">
              <a:rPr lang="de-CH" smtClean="0"/>
              <a:pPr>
                <a:defRPr/>
              </a:pPr>
              <a:t>‹Nr.›</a:t>
            </a:fld>
            <a:endParaRPr lang="de-CH"/>
          </a:p>
        </p:txBody>
      </p:sp>
      <p:sp>
        <p:nvSpPr>
          <p:cNvPr id="8" name="Textplatzhalter 19"/>
          <p:cNvSpPr>
            <a:spLocks noGrp="1"/>
          </p:cNvSpPr>
          <p:nvPr>
            <p:ph type="body" sz="quarter" idx="12" hasCustomPrompt="1"/>
          </p:nvPr>
        </p:nvSpPr>
        <p:spPr>
          <a:xfrm>
            <a:off x="777631" y="138260"/>
            <a:ext cx="11168185" cy="230400"/>
          </a:xfrm>
          <a:noFill/>
        </p:spPr>
        <p:txBody>
          <a:bodyPr wrap="square" tIns="0" bIns="0" anchor="ctr" anchorCtr="0">
            <a:noAutofit/>
          </a:bodyPr>
          <a:lstStyle>
            <a:lvl1pPr marL="0" indent="0" algn="l" defTabSz="937870" rtl="0" eaLnBrk="1" fontAlgn="base" hangingPunct="1">
              <a:lnSpc>
                <a:spcPct val="100000"/>
              </a:lnSpc>
              <a:spcBef>
                <a:spcPct val="0"/>
              </a:spcBef>
              <a:spcAft>
                <a:spcPct val="0"/>
              </a:spcAft>
              <a:buNone/>
              <a:tabLst>
                <a:tab pos="8499443" algn="r"/>
                <a:tab pos="11146972" algn="r"/>
              </a:tabLst>
              <a:defRPr lang="de-DE" sz="1400" b="1" noProof="0" dirty="0" smtClean="0">
                <a:solidFill>
                  <a:srgbClr val="B3CA2C"/>
                </a:solidFill>
                <a:latin typeface="+mj-lt"/>
                <a:ea typeface="+mj-ea"/>
                <a:cs typeface="+mj-cs"/>
              </a:defRPr>
            </a:lvl1pPr>
          </a:lstStyle>
          <a:p>
            <a:pPr lvl="0"/>
            <a:r>
              <a:rPr lang="de-CH" noProof="0"/>
              <a:t>Rubrik / Kapitel</a:t>
            </a:r>
          </a:p>
        </p:txBody>
      </p:sp>
      <p:sp>
        <p:nvSpPr>
          <p:cNvPr id="11" name="Titel 5"/>
          <p:cNvSpPr>
            <a:spLocks noGrp="1"/>
          </p:cNvSpPr>
          <p:nvPr>
            <p:ph type="title" hasCustomPrompt="1"/>
          </p:nvPr>
        </p:nvSpPr>
        <p:spPr>
          <a:xfrm>
            <a:off x="777631" y="419412"/>
            <a:ext cx="11168185" cy="396000"/>
          </a:xfrm>
        </p:spPr>
        <p:txBody>
          <a:bodyPr wrap="square">
            <a:normAutofit/>
          </a:bodyPr>
          <a:lstStyle>
            <a:lvl1pPr>
              <a:lnSpc>
                <a:spcPts val="2215"/>
              </a:lnSpc>
              <a:defRPr sz="2000" b="1">
                <a:solidFill>
                  <a:schemeClr val="bg1"/>
                </a:solidFill>
              </a:defRPr>
            </a:lvl1pPr>
          </a:lstStyle>
          <a:p>
            <a:r>
              <a:rPr lang="de-CH" noProof="0"/>
              <a:t>Folientitel / Message</a:t>
            </a:r>
          </a:p>
        </p:txBody>
      </p:sp>
    </p:spTree>
    <p:extLst>
      <p:ext uri="{BB962C8B-B14F-4D97-AF65-F5344CB8AC3E}">
        <p14:creationId xmlns:p14="http://schemas.microsoft.com/office/powerpoint/2010/main" val="42261911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AWK Rubrik mit 2 Textrahmen">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1"/>
            </p:custDataLst>
            <p:extLst>
              <p:ext uri="{D42A27DB-BD31-4B8C-83A1-F6EECF244321}">
                <p14:modId xmlns:p14="http://schemas.microsoft.com/office/powerpoint/2010/main" val="829743066"/>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2" name="Objekt 1" hidden="1"/>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7" name="Foliennummernplatzhalter 71"/>
          <p:cNvSpPr>
            <a:spLocks noGrp="1"/>
          </p:cNvSpPr>
          <p:nvPr>
            <p:ph type="sldNum" sz="quarter" idx="10"/>
          </p:nvPr>
        </p:nvSpPr>
        <p:spPr>
          <a:xfrm>
            <a:off x="10438637" y="6489340"/>
            <a:ext cx="1507179" cy="368660"/>
          </a:xfrm>
        </p:spPr>
        <p:txBody>
          <a:bodyPr/>
          <a:lstStyle>
            <a:lvl1pPr>
              <a:defRPr/>
            </a:lvl1pPr>
          </a:lstStyle>
          <a:p>
            <a:pPr>
              <a:defRPr/>
            </a:pPr>
            <a:fld id="{D558EE55-B125-412A-A83A-9467165A60D8}" type="slidenum">
              <a:rPr lang="de-CH" smtClean="0"/>
              <a:pPr>
                <a:defRPr/>
              </a:pPr>
              <a:t>‹Nr.›</a:t>
            </a:fld>
            <a:endParaRPr lang="de-CH"/>
          </a:p>
        </p:txBody>
      </p:sp>
      <p:sp>
        <p:nvSpPr>
          <p:cNvPr id="8" name="Inhaltsplatzhalter 6"/>
          <p:cNvSpPr>
            <a:spLocks noGrp="1"/>
          </p:cNvSpPr>
          <p:nvPr>
            <p:ph sz="quarter" idx="11"/>
          </p:nvPr>
        </p:nvSpPr>
        <p:spPr>
          <a:xfrm>
            <a:off x="777631" y="1125539"/>
            <a:ext cx="5316923" cy="5256000"/>
          </a:xfrm>
        </p:spPr>
        <p:txBody>
          <a:bodyPr>
            <a:noAutofit/>
          </a:bodyPr>
          <a:lstStyle>
            <a:lvl1pPr>
              <a:defRPr sz="1800"/>
            </a:lvl1pPr>
            <a:lvl2pPr>
              <a:defRPr sz="1800"/>
            </a:lvl2pPr>
            <a:lvl3pPr>
              <a:defRPr sz="1600"/>
            </a:lvl3pPr>
            <a:lvl4pPr>
              <a:defRPr sz="1400"/>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12" name="Inhaltsplatzhalter 6"/>
          <p:cNvSpPr>
            <a:spLocks noGrp="1"/>
          </p:cNvSpPr>
          <p:nvPr>
            <p:ph sz="quarter" idx="13"/>
          </p:nvPr>
        </p:nvSpPr>
        <p:spPr>
          <a:xfrm>
            <a:off x="6628342" y="1125010"/>
            <a:ext cx="5316923" cy="5256530"/>
          </a:xfrm>
        </p:spPr>
        <p:txBody>
          <a:bodyPr>
            <a:noAutofit/>
          </a:bodyPr>
          <a:lstStyle>
            <a:lvl1pPr>
              <a:defRPr sz="1800"/>
            </a:lvl1pPr>
            <a:lvl2pPr>
              <a:defRPr sz="1800"/>
            </a:lvl2pPr>
            <a:lvl3pPr>
              <a:defRPr sz="1600"/>
            </a:lvl3pPr>
            <a:lvl4pPr>
              <a:defRPr sz="1400"/>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11" name="Textplatzhalter 19"/>
          <p:cNvSpPr>
            <a:spLocks noGrp="1"/>
          </p:cNvSpPr>
          <p:nvPr>
            <p:ph type="body" sz="quarter" idx="12" hasCustomPrompt="1"/>
          </p:nvPr>
        </p:nvSpPr>
        <p:spPr>
          <a:xfrm>
            <a:off x="777631" y="138260"/>
            <a:ext cx="11168185" cy="230400"/>
          </a:xfrm>
          <a:noFill/>
        </p:spPr>
        <p:txBody>
          <a:bodyPr wrap="square" tIns="0" bIns="0" anchor="ctr" anchorCtr="0">
            <a:noAutofit/>
          </a:bodyPr>
          <a:lstStyle>
            <a:lvl1pPr marL="0" indent="0" algn="l" defTabSz="937870" rtl="0" eaLnBrk="1" fontAlgn="base" hangingPunct="1">
              <a:lnSpc>
                <a:spcPct val="100000"/>
              </a:lnSpc>
              <a:spcBef>
                <a:spcPct val="0"/>
              </a:spcBef>
              <a:spcAft>
                <a:spcPct val="0"/>
              </a:spcAft>
              <a:buNone/>
              <a:tabLst>
                <a:tab pos="8499443" algn="r"/>
                <a:tab pos="11146972" algn="r"/>
              </a:tabLst>
              <a:defRPr lang="de-DE" sz="1400" b="1" noProof="0" dirty="0" smtClean="0">
                <a:solidFill>
                  <a:srgbClr val="B3CA2C"/>
                </a:solidFill>
                <a:latin typeface="+mj-lt"/>
                <a:ea typeface="+mj-ea"/>
                <a:cs typeface="+mj-cs"/>
              </a:defRPr>
            </a:lvl1pPr>
          </a:lstStyle>
          <a:p>
            <a:pPr lvl="0"/>
            <a:r>
              <a:rPr lang="de-CH" noProof="0"/>
              <a:t>Rubrik / Kapitel</a:t>
            </a:r>
          </a:p>
        </p:txBody>
      </p:sp>
      <p:sp>
        <p:nvSpPr>
          <p:cNvPr id="13" name="Titel 5"/>
          <p:cNvSpPr>
            <a:spLocks noGrp="1"/>
          </p:cNvSpPr>
          <p:nvPr>
            <p:ph type="title" hasCustomPrompt="1"/>
          </p:nvPr>
        </p:nvSpPr>
        <p:spPr>
          <a:xfrm>
            <a:off x="777631" y="419412"/>
            <a:ext cx="11168185" cy="396000"/>
          </a:xfrm>
        </p:spPr>
        <p:txBody>
          <a:bodyPr wrap="square">
            <a:normAutofit/>
          </a:bodyPr>
          <a:lstStyle>
            <a:lvl1pPr>
              <a:lnSpc>
                <a:spcPts val="2215"/>
              </a:lnSpc>
              <a:defRPr sz="2000" b="1">
                <a:solidFill>
                  <a:srgbClr val="336483"/>
                </a:solidFill>
              </a:defRPr>
            </a:lvl1pPr>
          </a:lstStyle>
          <a:p>
            <a:r>
              <a:rPr lang="de-CH" noProof="0"/>
              <a:t>Folientitel / Message</a:t>
            </a:r>
          </a:p>
        </p:txBody>
      </p:sp>
    </p:spTree>
    <p:extLst>
      <p:ext uri="{BB962C8B-B14F-4D97-AF65-F5344CB8AC3E}">
        <p14:creationId xmlns:p14="http://schemas.microsoft.com/office/powerpoint/2010/main" val="2049046476"/>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ericht mit 2 Spalten">
    <p:spTree>
      <p:nvGrpSpPr>
        <p:cNvPr id="1" name=""/>
        <p:cNvGrpSpPr/>
        <p:nvPr/>
      </p:nvGrpSpPr>
      <p:grpSpPr>
        <a:xfrm>
          <a:off x="0" y="0"/>
          <a:ext cx="0" cy="0"/>
          <a:chOff x="0" y="0"/>
          <a:chExt cx="0" cy="0"/>
        </a:xfrm>
      </p:grpSpPr>
      <p:sp>
        <p:nvSpPr>
          <p:cNvPr id="3" name="Inhaltsplatzhalter 2"/>
          <p:cNvSpPr>
            <a:spLocks noGrp="1"/>
          </p:cNvSpPr>
          <p:nvPr>
            <p:ph idx="1"/>
          </p:nvPr>
        </p:nvSpPr>
        <p:spPr>
          <a:xfrm>
            <a:off x="777631" y="1124745"/>
            <a:ext cx="11168185" cy="5256585"/>
          </a:xfrm>
        </p:spPr>
        <p:txBody>
          <a:bodyPr numCol="2" spcCol="216000">
            <a:noAutofit/>
          </a:bodyPr>
          <a:lstStyle>
            <a:lvl1pPr marL="0" indent="0">
              <a:buFontTx/>
              <a:buNone/>
              <a:defRPr sz="1600" b="1">
                <a:latin typeface="+mn-lt"/>
              </a:defRPr>
            </a:lvl1pPr>
            <a:lvl2pPr marL="0" indent="0">
              <a:buFont typeface="Arial" pitchFamily="34" charset="0"/>
              <a:buNone/>
              <a:defRPr sz="1400">
                <a:latin typeface="+mn-lt"/>
              </a:defRPr>
            </a:lvl2pPr>
            <a:lvl3pPr marL="265730" indent="-265730">
              <a:buFont typeface="Arial" panose="020B0604020202020204" pitchFamily="34" charset="0"/>
              <a:buChar char="●"/>
              <a:defRPr sz="1400">
                <a:latin typeface="+mn-lt"/>
              </a:defRPr>
            </a:lvl3pPr>
            <a:lvl4pPr marL="1262216" marR="0" indent="-271592" algn="l" defTabSz="937870" rtl="0" eaLnBrk="1" fontAlgn="base" latinLnBrk="0" hangingPunct="1">
              <a:lnSpc>
                <a:spcPct val="100000"/>
              </a:lnSpc>
              <a:spcBef>
                <a:spcPts val="492"/>
              </a:spcBef>
              <a:spcAft>
                <a:spcPct val="0"/>
              </a:spcAft>
              <a:buClr>
                <a:schemeClr val="accent6"/>
              </a:buClr>
              <a:buSzPct val="100000"/>
              <a:buFont typeface="Symbol" panose="05050102010706020507" pitchFamily="18" charset="2"/>
              <a:buChar char="-"/>
              <a:tabLst>
                <a:tab pos="9677643" algn="r"/>
              </a:tabLst>
              <a:defRPr sz="1477"/>
            </a:lvl4pPr>
          </a:lstStyle>
          <a:p>
            <a:pPr lvl="0"/>
            <a:r>
              <a:rPr lang="de-DE" noProof="0"/>
              <a:t>Mastertextformat bearbeiten</a:t>
            </a:r>
          </a:p>
          <a:p>
            <a:pPr lvl="1"/>
            <a:r>
              <a:rPr lang="de-DE" noProof="0"/>
              <a:t>Zweite Ebene</a:t>
            </a:r>
          </a:p>
          <a:p>
            <a:pPr lvl="2"/>
            <a:r>
              <a:rPr lang="de-DE" noProof="0"/>
              <a:t>Dritte Ebene</a:t>
            </a:r>
          </a:p>
        </p:txBody>
      </p:sp>
      <p:sp>
        <p:nvSpPr>
          <p:cNvPr id="4" name="Foliennummernplatzhalter 71"/>
          <p:cNvSpPr>
            <a:spLocks noGrp="1"/>
          </p:cNvSpPr>
          <p:nvPr>
            <p:ph type="sldNum" sz="quarter" idx="10"/>
          </p:nvPr>
        </p:nvSpPr>
        <p:spPr/>
        <p:txBody>
          <a:bodyPr/>
          <a:lstStyle>
            <a:lvl1pPr>
              <a:defRPr/>
            </a:lvl1pPr>
          </a:lstStyle>
          <a:p>
            <a:pPr>
              <a:defRPr/>
            </a:pPr>
            <a:fld id="{57A0A9CA-893F-48A2-9E55-3CD64C93054E}" type="slidenum">
              <a:rPr lang="de-CH" smtClean="0"/>
              <a:pPr>
                <a:defRPr/>
              </a:pPr>
              <a:t>‹Nr.›</a:t>
            </a:fld>
            <a:endParaRPr lang="de-CH"/>
          </a:p>
        </p:txBody>
      </p:sp>
      <p:sp>
        <p:nvSpPr>
          <p:cNvPr id="6" name="Textplatzhalter 19"/>
          <p:cNvSpPr>
            <a:spLocks noGrp="1"/>
          </p:cNvSpPr>
          <p:nvPr>
            <p:ph type="body" sz="quarter" idx="12" hasCustomPrompt="1"/>
          </p:nvPr>
        </p:nvSpPr>
        <p:spPr>
          <a:xfrm>
            <a:off x="777631" y="138260"/>
            <a:ext cx="11168185" cy="230400"/>
          </a:xfrm>
          <a:noFill/>
        </p:spPr>
        <p:txBody>
          <a:bodyPr wrap="square" tIns="0" bIns="0" anchor="ctr" anchorCtr="0">
            <a:noAutofit/>
          </a:bodyPr>
          <a:lstStyle>
            <a:lvl1pPr marL="0" indent="0" algn="l" defTabSz="937870" rtl="0" eaLnBrk="1" fontAlgn="base" hangingPunct="1">
              <a:lnSpc>
                <a:spcPct val="100000"/>
              </a:lnSpc>
              <a:spcBef>
                <a:spcPct val="0"/>
              </a:spcBef>
              <a:spcAft>
                <a:spcPct val="0"/>
              </a:spcAft>
              <a:buNone/>
              <a:tabLst>
                <a:tab pos="8499443" algn="r"/>
                <a:tab pos="11146972" algn="r"/>
              </a:tabLst>
              <a:defRPr lang="de-DE" sz="1400" b="1" noProof="0" dirty="0" smtClean="0">
                <a:solidFill>
                  <a:srgbClr val="B3CA2C"/>
                </a:solidFill>
                <a:latin typeface="+mj-lt"/>
                <a:ea typeface="+mj-ea"/>
                <a:cs typeface="+mj-cs"/>
              </a:defRPr>
            </a:lvl1pPr>
          </a:lstStyle>
          <a:p>
            <a:pPr lvl="0"/>
            <a:r>
              <a:rPr lang="de-CH" noProof="0"/>
              <a:t>Rubrik / Kapitel</a:t>
            </a:r>
          </a:p>
        </p:txBody>
      </p:sp>
      <p:sp>
        <p:nvSpPr>
          <p:cNvPr id="7" name="Titel 5"/>
          <p:cNvSpPr>
            <a:spLocks noGrp="1"/>
          </p:cNvSpPr>
          <p:nvPr>
            <p:ph type="title" hasCustomPrompt="1"/>
          </p:nvPr>
        </p:nvSpPr>
        <p:spPr>
          <a:xfrm>
            <a:off x="777631" y="419412"/>
            <a:ext cx="11168185" cy="396000"/>
          </a:xfrm>
        </p:spPr>
        <p:txBody>
          <a:bodyPr wrap="square">
            <a:normAutofit/>
          </a:bodyPr>
          <a:lstStyle>
            <a:lvl1pPr>
              <a:lnSpc>
                <a:spcPts val="2215"/>
              </a:lnSpc>
              <a:defRPr sz="2000" b="1">
                <a:solidFill>
                  <a:srgbClr val="336483"/>
                </a:solidFill>
              </a:defRPr>
            </a:lvl1pPr>
          </a:lstStyle>
          <a:p>
            <a:r>
              <a:rPr lang="de-CH" noProof="0"/>
              <a:t>Folientitel / Message</a:t>
            </a:r>
          </a:p>
        </p:txBody>
      </p:sp>
    </p:spTree>
    <p:extLst>
      <p:ext uri="{BB962C8B-B14F-4D97-AF65-F5344CB8AC3E}">
        <p14:creationId xmlns:p14="http://schemas.microsoft.com/office/powerpoint/2010/main" val="766049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WK Textrahmen">
    <p:spTree>
      <p:nvGrpSpPr>
        <p:cNvPr id="1" name=""/>
        <p:cNvGrpSpPr/>
        <p:nvPr/>
      </p:nvGrpSpPr>
      <p:grpSpPr>
        <a:xfrm>
          <a:off x="0" y="0"/>
          <a:ext cx="0" cy="0"/>
          <a:chOff x="0" y="0"/>
          <a:chExt cx="0" cy="0"/>
        </a:xfrm>
      </p:grpSpPr>
      <p:sp>
        <p:nvSpPr>
          <p:cNvPr id="4" name="Foliennummernplatzhalter 71"/>
          <p:cNvSpPr>
            <a:spLocks noGrp="1"/>
          </p:cNvSpPr>
          <p:nvPr>
            <p:ph type="sldNum" sz="quarter" idx="10"/>
          </p:nvPr>
        </p:nvSpPr>
        <p:spPr/>
        <p:txBody>
          <a:bodyPr/>
          <a:lstStyle>
            <a:lvl1pPr>
              <a:defRPr>
                <a:solidFill>
                  <a:schemeClr val="tx1"/>
                </a:solidFill>
              </a:defRPr>
            </a:lvl1pPr>
          </a:lstStyle>
          <a:p>
            <a:pPr>
              <a:defRPr/>
            </a:pPr>
            <a:fld id="{D558EE55-B125-412A-A83A-9467165A60D8}" type="slidenum">
              <a:rPr lang="de-CH" smtClean="0"/>
              <a:pPr>
                <a:defRPr/>
              </a:pPr>
              <a:t>‹Nr.›</a:t>
            </a:fld>
            <a:endParaRPr lang="de-CH"/>
          </a:p>
        </p:txBody>
      </p:sp>
      <p:sp>
        <p:nvSpPr>
          <p:cNvPr id="6" name="Titel 5"/>
          <p:cNvSpPr>
            <a:spLocks noGrp="1"/>
          </p:cNvSpPr>
          <p:nvPr>
            <p:ph type="title" hasCustomPrompt="1"/>
          </p:nvPr>
        </p:nvSpPr>
        <p:spPr/>
        <p:txBody>
          <a:bodyPr/>
          <a:lstStyle>
            <a:lvl1pPr>
              <a:defRPr>
                <a:solidFill>
                  <a:srgbClr val="336483"/>
                </a:solidFill>
              </a:defRPr>
            </a:lvl1pPr>
          </a:lstStyle>
          <a:p>
            <a:pPr lvl="0"/>
            <a:r>
              <a:rPr lang="de-CH" noProof="0"/>
              <a:t>Folientitel / Message</a:t>
            </a:r>
          </a:p>
        </p:txBody>
      </p:sp>
      <p:sp>
        <p:nvSpPr>
          <p:cNvPr id="7" name="Inhaltsplatzhalter 6"/>
          <p:cNvSpPr>
            <a:spLocks noGrp="1"/>
          </p:cNvSpPr>
          <p:nvPr>
            <p:ph sz="quarter" idx="11"/>
          </p:nvPr>
        </p:nvSpPr>
        <p:spPr>
          <a:xfrm>
            <a:off x="777631" y="1125539"/>
            <a:ext cx="11168185" cy="5255790"/>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1111325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WK ohne Textrahmen">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extLst>
              <p:ext uri="{D42A27DB-BD31-4B8C-83A1-F6EECF244321}">
                <p14:modId xmlns:p14="http://schemas.microsoft.com/office/powerpoint/2010/main" val="42493867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6" imgW="344" imgH="344" progId="TCLayout.ActiveDocument.1">
                  <p:embed/>
                </p:oleObj>
              </mc:Choice>
              <mc:Fallback>
                <p:oleObj name="think-cell Folie" r:id="rId6" imgW="344" imgH="344" progId="TCLayout.ActiveDocument.1">
                  <p:embed/>
                  <p:pic>
                    <p:nvPicPr>
                      <p:cNvPr id="4" name="Objekt 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 name="Foliennummernplatzhalter 71"/>
          <p:cNvSpPr>
            <a:spLocks noGrp="1"/>
          </p:cNvSpPr>
          <p:nvPr>
            <p:ph type="sldNum" sz="quarter" idx="10"/>
          </p:nvPr>
        </p:nvSpPr>
        <p:spPr/>
        <p:txBody>
          <a:bodyPr/>
          <a:lstStyle>
            <a:lvl1pPr>
              <a:defRPr/>
            </a:lvl1pPr>
          </a:lstStyle>
          <a:p>
            <a:pPr>
              <a:defRPr/>
            </a:pPr>
            <a:fld id="{A8F53655-C0E2-4663-B1F6-225C4287C567}" type="slidenum">
              <a:rPr lang="de-CH" smtClean="0"/>
              <a:pPr>
                <a:defRPr/>
              </a:pPr>
              <a:t>‹Nr.›</a:t>
            </a:fld>
            <a:endParaRPr lang="de-CH"/>
          </a:p>
        </p:txBody>
      </p:sp>
      <p:sp>
        <p:nvSpPr>
          <p:cNvPr id="2" name="Titel 1"/>
          <p:cNvSpPr>
            <a:spLocks noGrp="1"/>
          </p:cNvSpPr>
          <p:nvPr>
            <p:ph type="title" hasCustomPrompt="1"/>
          </p:nvPr>
        </p:nvSpPr>
        <p:spPr/>
        <p:txBody>
          <a:bodyPr/>
          <a:lstStyle>
            <a:lvl1pPr>
              <a:defRPr>
                <a:solidFill>
                  <a:srgbClr val="336483"/>
                </a:solidFill>
              </a:defRPr>
            </a:lvl1pPr>
          </a:lstStyle>
          <a:p>
            <a:pPr lvl="0"/>
            <a:r>
              <a:rPr lang="de-CH" noProof="0"/>
              <a:t>Folientitel / Message</a:t>
            </a:r>
          </a:p>
        </p:txBody>
      </p:sp>
      <p:graphicFrame>
        <p:nvGraphicFramePr>
          <p:cNvPr id="5" name="Objekt 4" hidden="1">
            <a:extLst>
              <a:ext uri="{FF2B5EF4-FFF2-40B4-BE49-F238E27FC236}">
                <a16:creationId xmlns:a16="http://schemas.microsoft.com/office/drawing/2014/main" id="{9B99C8C4-A0DF-41F3-8AB3-2865D6261435}"/>
              </a:ext>
            </a:extLst>
          </p:cNvPr>
          <p:cNvGraphicFramePr>
            <a:graphicFrameLocks noChangeAspect="1"/>
          </p:cNvGraphicFramePr>
          <p:nvPr>
            <p:custDataLst>
              <p:tags r:id="rId2"/>
            </p:custDataLst>
            <p:extLst>
              <p:ext uri="{D42A27DB-BD31-4B8C-83A1-F6EECF244321}">
                <p14:modId xmlns:p14="http://schemas.microsoft.com/office/powerpoint/2010/main" val="7350477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8" imgW="344" imgH="344" progId="TCLayout.ActiveDocument.1">
                  <p:embed/>
                </p:oleObj>
              </mc:Choice>
              <mc:Fallback>
                <p:oleObj name="think-cell Folie" r:id="rId8" imgW="344" imgH="344" progId="TCLayout.ActiveDocument.1">
                  <p:embed/>
                  <p:pic>
                    <p:nvPicPr>
                      <p:cNvPr id="5" name="Objekt 4" hidden="1">
                        <a:extLst>
                          <a:ext uri="{FF2B5EF4-FFF2-40B4-BE49-F238E27FC236}">
                            <a16:creationId xmlns:a16="http://schemas.microsoft.com/office/drawing/2014/main" id="{9B99C8C4-A0DF-41F3-8AB3-2865D6261435}"/>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graphicFrame>
        <p:nvGraphicFramePr>
          <p:cNvPr id="6" name="Objekt 5" hidden="1">
            <a:extLst>
              <a:ext uri="{FF2B5EF4-FFF2-40B4-BE49-F238E27FC236}">
                <a16:creationId xmlns:a16="http://schemas.microsoft.com/office/drawing/2014/main" id="{1787D71D-E783-4580-AC96-3CC774896E1D}"/>
              </a:ext>
            </a:extLst>
          </p:cNvPr>
          <p:cNvGraphicFramePr>
            <a:graphicFrameLocks noChangeAspect="1"/>
          </p:cNvGraphicFramePr>
          <p:nvPr>
            <p:custDataLst>
              <p:tags r:id="rId3"/>
            </p:custDataLst>
            <p:extLst>
              <p:ext uri="{D42A27DB-BD31-4B8C-83A1-F6EECF244321}">
                <p14:modId xmlns:p14="http://schemas.microsoft.com/office/powerpoint/2010/main" val="14513639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9" imgW="344" imgH="344" progId="TCLayout.ActiveDocument.1">
                  <p:embed/>
                </p:oleObj>
              </mc:Choice>
              <mc:Fallback>
                <p:oleObj name="think-cell Folie" r:id="rId9" imgW="344" imgH="344" progId="TCLayout.ActiveDocument.1">
                  <p:embed/>
                  <p:pic>
                    <p:nvPicPr>
                      <p:cNvPr id="6" name="Objekt 5" hidden="1">
                        <a:extLst>
                          <a:ext uri="{FF2B5EF4-FFF2-40B4-BE49-F238E27FC236}">
                            <a16:creationId xmlns:a16="http://schemas.microsoft.com/office/drawing/2014/main" id="{1787D71D-E783-4580-AC96-3CC774896E1D}"/>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graphicFrame>
        <p:nvGraphicFramePr>
          <p:cNvPr id="7" name="Objekt 6" hidden="1">
            <a:extLst>
              <a:ext uri="{FF2B5EF4-FFF2-40B4-BE49-F238E27FC236}">
                <a16:creationId xmlns:a16="http://schemas.microsoft.com/office/drawing/2014/main" id="{BE4C5CD1-07D9-41B9-B8A4-08A39A27594B}"/>
              </a:ext>
            </a:extLst>
          </p:cNvPr>
          <p:cNvGraphicFramePr>
            <a:graphicFrameLocks noChangeAspect="1"/>
          </p:cNvGraphicFramePr>
          <p:nvPr userDrawn="1">
            <p:custDataLst>
              <p:tags r:id="rId4"/>
            </p:custDataLst>
            <p:extLst>
              <p:ext uri="{D42A27DB-BD31-4B8C-83A1-F6EECF244321}">
                <p14:modId xmlns:p14="http://schemas.microsoft.com/office/powerpoint/2010/main" val="5822014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10" imgW="344" imgH="344" progId="TCLayout.ActiveDocument.1">
                  <p:embed/>
                </p:oleObj>
              </mc:Choice>
              <mc:Fallback>
                <p:oleObj name="think-cell Folie" r:id="rId10" imgW="344" imgH="344" progId="TCLayout.ActiveDocument.1">
                  <p:embed/>
                  <p:pic>
                    <p:nvPicPr>
                      <p:cNvPr id="7" name="Objekt 6" hidden="1">
                        <a:extLst>
                          <a:ext uri="{FF2B5EF4-FFF2-40B4-BE49-F238E27FC236}">
                            <a16:creationId xmlns:a16="http://schemas.microsoft.com/office/drawing/2014/main" id="{BE4C5CD1-07D9-41B9-B8A4-08A39A27594B}"/>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41695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AWK ohne Hintergrun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
            </p:custDataLst>
            <p:extLst>
              <p:ext uri="{D42A27DB-BD31-4B8C-83A1-F6EECF244321}">
                <p14:modId xmlns:p14="http://schemas.microsoft.com/office/powerpoint/2010/main" val="3506421962"/>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8" name="Objekt 7" hidden="1"/>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3" name="Foliennummernplatzhalter 2"/>
          <p:cNvSpPr>
            <a:spLocks noGrp="1"/>
          </p:cNvSpPr>
          <p:nvPr>
            <p:ph type="sldNum" sz="quarter" idx="10"/>
          </p:nvPr>
        </p:nvSpPr>
        <p:spPr/>
        <p:txBody>
          <a:bodyPr/>
          <a:lstStyle>
            <a:lvl1pPr>
              <a:defRPr/>
            </a:lvl1pPr>
          </a:lstStyle>
          <a:p>
            <a:pPr>
              <a:defRPr/>
            </a:pPr>
            <a:fld id="{ABE8A237-99B3-4897-960D-9D65003BF3F7}" type="slidenum">
              <a:rPr lang="de-CH"/>
              <a:pPr>
                <a:defRPr/>
              </a:pPr>
              <a:t>‹Nr.›</a:t>
            </a:fld>
            <a:endParaRPr lang="de-CH"/>
          </a:p>
        </p:txBody>
      </p:sp>
      <p:sp>
        <p:nvSpPr>
          <p:cNvPr id="4" name="Titel 3"/>
          <p:cNvSpPr>
            <a:spLocks noGrp="1"/>
          </p:cNvSpPr>
          <p:nvPr>
            <p:ph type="title"/>
          </p:nvPr>
        </p:nvSpPr>
        <p:spPr/>
        <p:txBody>
          <a:bodyPr/>
          <a:lstStyle/>
          <a:p>
            <a:r>
              <a:rPr lang="de-DE" noProof="0"/>
              <a:t>Mastertitelformat bearbeiten</a:t>
            </a:r>
            <a:endParaRPr lang="de-CH" noProof="0"/>
          </a:p>
        </p:txBody>
      </p:sp>
      <p:sp>
        <p:nvSpPr>
          <p:cNvPr id="6" name="Foliennummernplatzhalter 2"/>
          <p:cNvSpPr>
            <a:spLocks noGrp="1"/>
          </p:cNvSpPr>
          <p:nvPr>
            <p:ph type="sldNum" sz="quarter" idx="10"/>
          </p:nvPr>
        </p:nvSpPr>
        <p:spPr>
          <a:xfrm>
            <a:off x="10438637" y="6489340"/>
            <a:ext cx="1507179" cy="368660"/>
          </a:xfrm>
        </p:spPr>
        <p:txBody>
          <a:bodyPr/>
          <a:lstStyle>
            <a:lvl1pPr>
              <a:defRPr/>
            </a:lvl1pPr>
          </a:lstStyle>
          <a:p>
            <a:pPr>
              <a:defRPr/>
            </a:pPr>
            <a:fld id="{ABE8A237-99B3-4897-960D-9D65003BF3F7}" type="slidenum">
              <a:rPr lang="de-CH" smtClean="0"/>
              <a:pPr>
                <a:defRPr/>
              </a:pPr>
              <a:t>‹Nr.›</a:t>
            </a:fld>
            <a:endParaRPr lang="de-CH"/>
          </a:p>
        </p:txBody>
      </p:sp>
    </p:spTree>
    <p:extLst>
      <p:ext uri="{BB962C8B-B14F-4D97-AF65-F5344CB8AC3E}">
        <p14:creationId xmlns:p14="http://schemas.microsoft.com/office/powerpoint/2010/main" val="664637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WK Rubrik">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1"/>
            </p:custDataLst>
            <p:extLst>
              <p:ext uri="{D42A27DB-BD31-4B8C-83A1-F6EECF244321}">
                <p14:modId xmlns:p14="http://schemas.microsoft.com/office/powerpoint/2010/main" val="99610657"/>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2" name="Objekt 1" hidden="1"/>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10" name="Textplatzhalter 19"/>
          <p:cNvSpPr>
            <a:spLocks noGrp="1"/>
          </p:cNvSpPr>
          <p:nvPr>
            <p:ph type="body" sz="quarter" idx="12" hasCustomPrompt="1"/>
          </p:nvPr>
        </p:nvSpPr>
        <p:spPr>
          <a:xfrm>
            <a:off x="777631" y="138260"/>
            <a:ext cx="11168185" cy="230400"/>
          </a:xfrm>
          <a:noFill/>
        </p:spPr>
        <p:txBody>
          <a:bodyPr wrap="square" tIns="0" bIns="0" anchor="ctr" anchorCtr="0">
            <a:noAutofit/>
          </a:bodyPr>
          <a:lstStyle>
            <a:lvl1pPr marL="0" indent="0" algn="l" defTabSz="937870" rtl="0" eaLnBrk="1" fontAlgn="base" hangingPunct="1">
              <a:lnSpc>
                <a:spcPct val="100000"/>
              </a:lnSpc>
              <a:spcBef>
                <a:spcPct val="0"/>
              </a:spcBef>
              <a:spcAft>
                <a:spcPct val="0"/>
              </a:spcAft>
              <a:buNone/>
              <a:tabLst>
                <a:tab pos="8499443" algn="r"/>
                <a:tab pos="11146972" algn="r"/>
              </a:tabLst>
              <a:defRPr lang="de-DE" sz="1400" b="1" noProof="0" dirty="0" smtClean="0">
                <a:solidFill>
                  <a:srgbClr val="B3CA2C"/>
                </a:solidFill>
                <a:latin typeface="+mj-lt"/>
                <a:ea typeface="+mj-ea"/>
                <a:cs typeface="+mj-cs"/>
              </a:defRPr>
            </a:lvl1pPr>
          </a:lstStyle>
          <a:p>
            <a:pPr lvl="0"/>
            <a:r>
              <a:rPr lang="de-CH" noProof="0"/>
              <a:t>Rubrik / Kapitel</a:t>
            </a:r>
          </a:p>
        </p:txBody>
      </p:sp>
      <p:sp>
        <p:nvSpPr>
          <p:cNvPr id="7" name="Foliennummernplatzhalter 71"/>
          <p:cNvSpPr>
            <a:spLocks noGrp="1"/>
          </p:cNvSpPr>
          <p:nvPr>
            <p:ph type="sldNum" sz="quarter" idx="10"/>
          </p:nvPr>
        </p:nvSpPr>
        <p:spPr>
          <a:xfrm>
            <a:off x="10438637" y="6489340"/>
            <a:ext cx="1507179" cy="368660"/>
          </a:xfrm>
        </p:spPr>
        <p:txBody>
          <a:bodyPr/>
          <a:lstStyle>
            <a:lvl1pPr>
              <a:defRPr/>
            </a:lvl1pPr>
          </a:lstStyle>
          <a:p>
            <a:pPr>
              <a:defRPr/>
            </a:pPr>
            <a:fld id="{D558EE55-B125-412A-A83A-9467165A60D8}" type="slidenum">
              <a:rPr lang="de-CH" smtClean="0"/>
              <a:pPr>
                <a:defRPr/>
              </a:pPr>
              <a:t>‹Nr.›</a:t>
            </a:fld>
            <a:endParaRPr lang="de-CH"/>
          </a:p>
        </p:txBody>
      </p:sp>
      <p:sp>
        <p:nvSpPr>
          <p:cNvPr id="6" name="Titel 5"/>
          <p:cNvSpPr>
            <a:spLocks noGrp="1"/>
          </p:cNvSpPr>
          <p:nvPr>
            <p:ph type="title" hasCustomPrompt="1"/>
          </p:nvPr>
        </p:nvSpPr>
        <p:spPr>
          <a:xfrm>
            <a:off x="777631" y="419412"/>
            <a:ext cx="11168185" cy="396000"/>
          </a:xfrm>
        </p:spPr>
        <p:txBody>
          <a:bodyPr wrap="square">
            <a:normAutofit/>
          </a:bodyPr>
          <a:lstStyle>
            <a:lvl1pPr>
              <a:lnSpc>
                <a:spcPts val="2215"/>
              </a:lnSpc>
              <a:defRPr sz="2000" b="1">
                <a:solidFill>
                  <a:srgbClr val="336483"/>
                </a:solidFill>
              </a:defRPr>
            </a:lvl1pPr>
          </a:lstStyle>
          <a:p>
            <a:r>
              <a:rPr lang="de-CH" noProof="0"/>
              <a:t>Folientitel / Message</a:t>
            </a:r>
          </a:p>
        </p:txBody>
      </p:sp>
      <p:sp>
        <p:nvSpPr>
          <p:cNvPr id="8" name="Inhaltsplatzhalter 6"/>
          <p:cNvSpPr>
            <a:spLocks noGrp="1"/>
          </p:cNvSpPr>
          <p:nvPr>
            <p:ph sz="quarter" idx="11"/>
          </p:nvPr>
        </p:nvSpPr>
        <p:spPr>
          <a:xfrm>
            <a:off x="777631" y="1125539"/>
            <a:ext cx="11168185" cy="5255790"/>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3035148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WK Rubrik ohne Textrahmen">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1"/>
            </p:custDataLst>
            <p:extLst>
              <p:ext uri="{D42A27DB-BD31-4B8C-83A1-F6EECF244321}">
                <p14:modId xmlns:p14="http://schemas.microsoft.com/office/powerpoint/2010/main" val="457619234"/>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2" name="Objekt 1" hidden="1"/>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7" name="Foliennummernplatzhalter 71"/>
          <p:cNvSpPr>
            <a:spLocks noGrp="1"/>
          </p:cNvSpPr>
          <p:nvPr>
            <p:ph type="sldNum" sz="quarter" idx="10"/>
          </p:nvPr>
        </p:nvSpPr>
        <p:spPr>
          <a:xfrm>
            <a:off x="10438637" y="6489340"/>
            <a:ext cx="1507179" cy="368660"/>
          </a:xfrm>
        </p:spPr>
        <p:txBody>
          <a:bodyPr/>
          <a:lstStyle>
            <a:lvl1pPr>
              <a:defRPr/>
            </a:lvl1pPr>
          </a:lstStyle>
          <a:p>
            <a:pPr>
              <a:defRPr/>
            </a:pPr>
            <a:fld id="{D558EE55-B125-412A-A83A-9467165A60D8}" type="slidenum">
              <a:rPr lang="de-CH" smtClean="0"/>
              <a:pPr>
                <a:defRPr/>
              </a:pPr>
              <a:t>‹Nr.›</a:t>
            </a:fld>
            <a:endParaRPr lang="de-CH"/>
          </a:p>
        </p:txBody>
      </p:sp>
      <p:sp>
        <p:nvSpPr>
          <p:cNvPr id="8" name="Textplatzhalter 19"/>
          <p:cNvSpPr>
            <a:spLocks noGrp="1"/>
          </p:cNvSpPr>
          <p:nvPr>
            <p:ph type="body" sz="quarter" idx="12" hasCustomPrompt="1"/>
          </p:nvPr>
        </p:nvSpPr>
        <p:spPr>
          <a:xfrm>
            <a:off x="777631" y="138260"/>
            <a:ext cx="11168185" cy="230400"/>
          </a:xfrm>
          <a:noFill/>
        </p:spPr>
        <p:txBody>
          <a:bodyPr wrap="square" tIns="0" bIns="0" anchor="ctr" anchorCtr="0">
            <a:noAutofit/>
          </a:bodyPr>
          <a:lstStyle>
            <a:lvl1pPr marL="0" indent="0" algn="l" defTabSz="937870" rtl="0" eaLnBrk="1" fontAlgn="base" hangingPunct="1">
              <a:lnSpc>
                <a:spcPct val="100000"/>
              </a:lnSpc>
              <a:spcBef>
                <a:spcPct val="0"/>
              </a:spcBef>
              <a:spcAft>
                <a:spcPct val="0"/>
              </a:spcAft>
              <a:buNone/>
              <a:tabLst>
                <a:tab pos="8499443" algn="r"/>
                <a:tab pos="11146972" algn="r"/>
              </a:tabLst>
              <a:defRPr lang="de-DE" sz="1400" b="1" noProof="0" dirty="0" smtClean="0">
                <a:solidFill>
                  <a:srgbClr val="B3CA2C"/>
                </a:solidFill>
                <a:latin typeface="+mj-lt"/>
                <a:ea typeface="+mj-ea"/>
                <a:cs typeface="+mj-cs"/>
              </a:defRPr>
            </a:lvl1pPr>
          </a:lstStyle>
          <a:p>
            <a:pPr lvl="0"/>
            <a:r>
              <a:rPr lang="de-CH" noProof="0"/>
              <a:t>Rubrik / Kapitel</a:t>
            </a:r>
          </a:p>
        </p:txBody>
      </p:sp>
      <p:sp>
        <p:nvSpPr>
          <p:cNvPr id="11" name="Titel 5"/>
          <p:cNvSpPr>
            <a:spLocks noGrp="1"/>
          </p:cNvSpPr>
          <p:nvPr>
            <p:ph type="title" hasCustomPrompt="1"/>
          </p:nvPr>
        </p:nvSpPr>
        <p:spPr>
          <a:xfrm>
            <a:off x="777631" y="419412"/>
            <a:ext cx="11168185" cy="396000"/>
          </a:xfrm>
        </p:spPr>
        <p:txBody>
          <a:bodyPr wrap="square">
            <a:normAutofit/>
          </a:bodyPr>
          <a:lstStyle>
            <a:lvl1pPr>
              <a:lnSpc>
                <a:spcPts val="2215"/>
              </a:lnSpc>
              <a:defRPr sz="2000" b="1">
                <a:solidFill>
                  <a:srgbClr val="336483"/>
                </a:solidFill>
              </a:defRPr>
            </a:lvl1pPr>
          </a:lstStyle>
          <a:p>
            <a:r>
              <a:rPr lang="de-CH" noProof="0"/>
              <a:t>Folientitel / Message</a:t>
            </a:r>
          </a:p>
        </p:txBody>
      </p:sp>
    </p:spTree>
    <p:extLst>
      <p:ext uri="{BB962C8B-B14F-4D97-AF65-F5344CB8AC3E}">
        <p14:creationId xmlns:p14="http://schemas.microsoft.com/office/powerpoint/2010/main" val="3444062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AWK Rubrik ohne Textrahmen">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1"/>
            </p:custDataLst>
            <p:extLst>
              <p:ext uri="{D42A27DB-BD31-4B8C-83A1-F6EECF244321}">
                <p14:modId xmlns:p14="http://schemas.microsoft.com/office/powerpoint/2010/main" val="2683718914"/>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2" name="Objekt 1"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BF336A77-AEF9-4EA9-AEDE-DBD1307E5FD1}"/>
              </a:ext>
            </a:extLst>
          </p:cNvPr>
          <p:cNvSpPr/>
          <p:nvPr userDrawn="1">
            <p:custDataLst>
              <p:tags r:id="rId2"/>
            </p:custDataLst>
          </p:nvPr>
        </p:nvSpPr>
        <p:spPr bwMode="auto">
          <a:xfrm>
            <a:off x="0" y="0"/>
            <a:ext cx="158750" cy="158750"/>
          </a:xfrm>
          <a:prstGeom prst="rect">
            <a:avLst/>
          </a:prstGeom>
          <a:solidFill>
            <a:schemeClr val="accent1">
              <a:lumMod val="20000"/>
              <a:lumOff val="80000"/>
            </a:schemeClr>
          </a:solidFill>
          <a:ln w="19050" cap="flat" cmpd="sng" algn="ctr">
            <a:noFill/>
            <a:prstDash val="solid"/>
            <a:round/>
            <a:headEnd type="none" w="lg" len="lg"/>
            <a:tailEnd type="none" w="lg" len="lg"/>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de-CH" sz="2000" b="1" i="0" baseline="0" err="1">
              <a:solidFill>
                <a:schemeClr val="tx1"/>
              </a:solidFill>
              <a:latin typeface="Arial" panose="020B0604020202020204" pitchFamily="34" charset="0"/>
              <a:ea typeface="+mj-ea"/>
              <a:cs typeface="+mj-cs"/>
              <a:sym typeface="Arial" panose="020B0604020202020204" pitchFamily="34" charset="0"/>
            </a:endParaRPr>
          </a:p>
        </p:txBody>
      </p:sp>
      <p:sp>
        <p:nvSpPr>
          <p:cNvPr id="7" name="Foliennummernplatzhalter 71"/>
          <p:cNvSpPr>
            <a:spLocks noGrp="1"/>
          </p:cNvSpPr>
          <p:nvPr>
            <p:ph type="sldNum" sz="quarter" idx="10"/>
          </p:nvPr>
        </p:nvSpPr>
        <p:spPr>
          <a:xfrm>
            <a:off x="10438637" y="6489340"/>
            <a:ext cx="1507179" cy="368660"/>
          </a:xfrm>
        </p:spPr>
        <p:txBody>
          <a:bodyPr/>
          <a:lstStyle>
            <a:lvl1pPr>
              <a:defRPr>
                <a:solidFill>
                  <a:schemeClr val="bg1"/>
                </a:solidFill>
              </a:defRPr>
            </a:lvl1pPr>
          </a:lstStyle>
          <a:p>
            <a:pPr>
              <a:defRPr/>
            </a:pPr>
            <a:fld id="{D558EE55-B125-412A-A83A-9467165A60D8}" type="slidenum">
              <a:rPr lang="de-CH" smtClean="0"/>
              <a:pPr>
                <a:defRPr/>
              </a:pPr>
              <a:t>‹Nr.›</a:t>
            </a:fld>
            <a:endParaRPr lang="de-CH"/>
          </a:p>
        </p:txBody>
      </p:sp>
      <p:sp>
        <p:nvSpPr>
          <p:cNvPr id="8" name="Textplatzhalter 19"/>
          <p:cNvSpPr>
            <a:spLocks noGrp="1"/>
          </p:cNvSpPr>
          <p:nvPr>
            <p:ph type="body" sz="quarter" idx="12" hasCustomPrompt="1"/>
          </p:nvPr>
        </p:nvSpPr>
        <p:spPr>
          <a:xfrm>
            <a:off x="777631" y="138260"/>
            <a:ext cx="11168185" cy="230400"/>
          </a:xfrm>
          <a:noFill/>
        </p:spPr>
        <p:txBody>
          <a:bodyPr wrap="square" tIns="0" bIns="0" anchor="ctr" anchorCtr="0">
            <a:noAutofit/>
          </a:bodyPr>
          <a:lstStyle>
            <a:lvl1pPr marL="0" indent="0" algn="l" defTabSz="937870" rtl="0" eaLnBrk="1" fontAlgn="base" hangingPunct="1">
              <a:lnSpc>
                <a:spcPct val="100000"/>
              </a:lnSpc>
              <a:spcBef>
                <a:spcPct val="0"/>
              </a:spcBef>
              <a:spcAft>
                <a:spcPct val="0"/>
              </a:spcAft>
              <a:buNone/>
              <a:tabLst>
                <a:tab pos="8499443" algn="r"/>
                <a:tab pos="11146972" algn="r"/>
              </a:tabLst>
              <a:defRPr lang="de-DE" sz="1400" b="1" noProof="0" dirty="0" smtClean="0">
                <a:solidFill>
                  <a:srgbClr val="B3CA2C"/>
                </a:solidFill>
                <a:latin typeface="+mj-lt"/>
                <a:ea typeface="+mj-ea"/>
                <a:cs typeface="+mj-cs"/>
              </a:defRPr>
            </a:lvl1pPr>
          </a:lstStyle>
          <a:p>
            <a:pPr lvl="0"/>
            <a:r>
              <a:rPr lang="de-CH" noProof="0"/>
              <a:t>Rubrik / Kapitel</a:t>
            </a:r>
          </a:p>
        </p:txBody>
      </p:sp>
      <p:sp>
        <p:nvSpPr>
          <p:cNvPr id="11" name="Titel 5"/>
          <p:cNvSpPr>
            <a:spLocks noGrp="1"/>
          </p:cNvSpPr>
          <p:nvPr>
            <p:ph type="title" hasCustomPrompt="1"/>
          </p:nvPr>
        </p:nvSpPr>
        <p:spPr>
          <a:xfrm>
            <a:off x="777631" y="419412"/>
            <a:ext cx="11168185" cy="396000"/>
          </a:xfrm>
        </p:spPr>
        <p:txBody>
          <a:bodyPr wrap="square">
            <a:normAutofit/>
          </a:bodyPr>
          <a:lstStyle>
            <a:lvl1pPr>
              <a:lnSpc>
                <a:spcPts val="2215"/>
              </a:lnSpc>
              <a:defRPr sz="2000" b="1">
                <a:solidFill>
                  <a:schemeClr val="bg1"/>
                </a:solidFill>
              </a:defRPr>
            </a:lvl1pPr>
          </a:lstStyle>
          <a:p>
            <a:r>
              <a:rPr lang="de-CH" noProof="0"/>
              <a:t>Folientitel / Message</a:t>
            </a:r>
          </a:p>
        </p:txBody>
      </p:sp>
    </p:spTree>
    <p:extLst>
      <p:ext uri="{BB962C8B-B14F-4D97-AF65-F5344CB8AC3E}">
        <p14:creationId xmlns:p14="http://schemas.microsoft.com/office/powerpoint/2010/main" val="2112621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emf"/><Relationship Id="rId2" Type="http://schemas.openxmlformats.org/officeDocument/2006/relationships/slideLayout" Target="../slideLayouts/slideLayout14.xml"/><Relationship Id="rId16" Type="http://schemas.openxmlformats.org/officeDocument/2006/relationships/oleObject" Target="../embeddings/oleObject15.bin"/><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19.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2.png"/><Relationship Id="rId2" Type="http://schemas.openxmlformats.org/officeDocument/2006/relationships/slideLayout" Target="../slideLayouts/slideLayout27.xml"/><Relationship Id="rId16" Type="http://schemas.openxmlformats.org/officeDocument/2006/relationships/image" Target="../media/image1.em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oleObject" Target="../embeddings/oleObject29.bin"/><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ags" Target="../tags/tag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4"/>
            </p:custDataLst>
            <p:extLst>
              <p:ext uri="{D42A27DB-BD31-4B8C-83A1-F6EECF244321}">
                <p14:modId xmlns:p14="http://schemas.microsoft.com/office/powerpoint/2010/main" val="1438412996"/>
              </p:ext>
            </p:extLst>
          </p:nvPr>
        </p:nvGraphicFramePr>
        <p:xfrm>
          <a:off x="1954" y="1589"/>
          <a:ext cx="1953" cy="1587"/>
        </p:xfrm>
        <a:graphic>
          <a:graphicData uri="http://schemas.openxmlformats.org/presentationml/2006/ole">
            <mc:AlternateContent xmlns:mc="http://schemas.openxmlformats.org/markup-compatibility/2006">
              <mc:Choice xmlns:v="urn:schemas-microsoft-com:vml" Requires="v">
                <p:oleObj name="think-cell Folie" r:id="rId15" imgW="270" imgH="270" progId="TCLayout.ActiveDocument.1">
                  <p:embed/>
                </p:oleObj>
              </mc:Choice>
              <mc:Fallback>
                <p:oleObj name="think-cell Folie" r:id="rId15" imgW="270" imgH="270" progId="TCLayout.ActiveDocument.1">
                  <p:embed/>
                  <p:pic>
                    <p:nvPicPr>
                      <p:cNvPr id="8" name="Objekt 7"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54" y="1589"/>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9" name="Rectangle 45"/>
          <p:cNvSpPr>
            <a:spLocks noChangeArrowheads="1"/>
          </p:cNvSpPr>
          <p:nvPr/>
        </p:nvSpPr>
        <p:spPr bwMode="auto">
          <a:xfrm>
            <a:off x="0" y="0"/>
            <a:ext cx="12192000" cy="1016000"/>
          </a:xfrm>
          <a:prstGeom prst="rect">
            <a:avLst/>
          </a:prstGeom>
          <a:noFill/>
          <a:ln w="12700">
            <a:noFill/>
            <a:miter lim="800000"/>
            <a:headEnd/>
            <a:tailEnd/>
          </a:ln>
          <a:effectLst/>
        </p:spPr>
        <p:txBody>
          <a:bodyPr wrap="none" lIns="66462" tIns="57600" rIns="66462" bIns="57600" anchor="ctr"/>
          <a:lstStyle/>
          <a:p>
            <a:pPr eaLnBrk="0" hangingPunct="0">
              <a:defRPr/>
            </a:pPr>
            <a:endParaRPr lang="de-CH" sz="1969">
              <a:solidFill>
                <a:schemeClr val="tx1"/>
              </a:solidFill>
              <a:latin typeface="Arial" pitchFamily="34" charset="0"/>
              <a:cs typeface="+mn-cs"/>
            </a:endParaRPr>
          </a:p>
        </p:txBody>
      </p:sp>
      <p:sp>
        <p:nvSpPr>
          <p:cNvPr id="1027" name="Rectangle 3"/>
          <p:cNvSpPr>
            <a:spLocks noGrp="1" noChangeArrowheads="1"/>
          </p:cNvSpPr>
          <p:nvPr>
            <p:ph type="title"/>
          </p:nvPr>
        </p:nvSpPr>
        <p:spPr bwMode="gray">
          <a:xfrm>
            <a:off x="777631" y="156917"/>
            <a:ext cx="11168185" cy="576000"/>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r>
              <a:rPr lang="de-CH"/>
              <a:t>Cliquez pour modifier le</a:t>
            </a:r>
            <a:br>
              <a:rPr lang="de-CH"/>
            </a:br>
            <a:r>
              <a:rPr lang="de-CH"/>
              <a:t>Modifier le format du titre</a:t>
            </a:r>
          </a:p>
        </p:txBody>
      </p:sp>
      <p:sp>
        <p:nvSpPr>
          <p:cNvPr id="1028" name="Rectangle 4"/>
          <p:cNvSpPr>
            <a:spLocks noGrp="1" noChangeArrowheads="1"/>
          </p:cNvSpPr>
          <p:nvPr>
            <p:ph type="body" idx="1"/>
          </p:nvPr>
        </p:nvSpPr>
        <p:spPr bwMode="auto">
          <a:xfrm>
            <a:off x="777631" y="1125538"/>
            <a:ext cx="11168185" cy="5256213"/>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de-CH"/>
              <a:t>Sous-titres</a:t>
            </a:r>
          </a:p>
          <a:p>
            <a:pPr lvl="1"/>
            <a:r>
              <a:rPr lang="de-CH"/>
              <a:t>Deuxième niveau 2</a:t>
            </a:r>
          </a:p>
          <a:p>
            <a:pPr lvl="2"/>
            <a:r>
              <a:rPr lang="de-CH"/>
              <a:t>Troisième niveau 3</a:t>
            </a:r>
          </a:p>
          <a:p>
            <a:pPr lvl="3"/>
            <a:r>
              <a:rPr lang="de-CH"/>
              <a:t>Quatrième niveau</a:t>
            </a:r>
          </a:p>
        </p:txBody>
      </p:sp>
      <p:sp>
        <p:nvSpPr>
          <p:cNvPr id="72" name="Foliennummernplatzhalter 71"/>
          <p:cNvSpPr>
            <a:spLocks noGrp="1"/>
          </p:cNvSpPr>
          <p:nvPr>
            <p:ph type="sldNum" sz="quarter" idx="4"/>
          </p:nvPr>
        </p:nvSpPr>
        <p:spPr>
          <a:xfrm>
            <a:off x="10438637" y="6489340"/>
            <a:ext cx="1507179" cy="368660"/>
          </a:xfrm>
          <a:prstGeom prst="rect">
            <a:avLst/>
          </a:prstGeom>
          <a:noFill/>
        </p:spPr>
        <p:txBody>
          <a:bodyPr vert="horz" lIns="0" tIns="45720" rIns="0" bIns="45720" rtlCol="0" anchor="ctr"/>
          <a:lstStyle>
            <a:lvl1pPr algn="r">
              <a:defRPr sz="1000" smtClean="0">
                <a:solidFill>
                  <a:schemeClr val="tx1"/>
                </a:solidFill>
                <a:latin typeface="+mn-lt"/>
              </a:defRPr>
            </a:lvl1pPr>
          </a:lstStyle>
          <a:p>
            <a:pPr>
              <a:defRPr/>
            </a:pPr>
            <a:fld id="{84C0685A-BFD7-49AD-90B6-AAA77B824228}" type="slidenum">
              <a:rPr lang="de-CH" smtClean="0"/>
              <a:t>‹Nr.›</a:t>
            </a:fld>
            <a:endParaRPr lang="de-CH"/>
          </a:p>
        </p:txBody>
      </p:sp>
      <p:cxnSp>
        <p:nvCxnSpPr>
          <p:cNvPr id="4" name="Gerader Verbinder 3"/>
          <p:cNvCxnSpPr/>
          <p:nvPr/>
        </p:nvCxnSpPr>
        <p:spPr bwMode="auto">
          <a:xfrm flipH="1">
            <a:off x="777631" y="872716"/>
            <a:ext cx="11168185" cy="0"/>
          </a:xfrm>
          <a:prstGeom prst="line">
            <a:avLst/>
          </a:prstGeom>
          <a:solidFill>
            <a:schemeClr val="hlink"/>
          </a:solidFill>
          <a:ln w="9525" cap="flat" cmpd="sng" algn="ctr">
            <a:solidFill>
              <a:schemeClr val="bg1">
                <a:lumMod val="75000"/>
              </a:schemeClr>
            </a:solidFill>
            <a:prstDash val="solid"/>
            <a:round/>
            <a:headEnd type="none" w="lg" len="lg"/>
            <a:tailEnd type="none" w="lg" len="lg"/>
          </a:ln>
          <a:effectLst/>
        </p:spPr>
      </p:cxnSp>
      <p:cxnSp>
        <p:nvCxnSpPr>
          <p:cNvPr id="10" name="Gerader Verbinder 9"/>
          <p:cNvCxnSpPr/>
          <p:nvPr/>
        </p:nvCxnSpPr>
        <p:spPr bwMode="auto">
          <a:xfrm flipH="1">
            <a:off x="777631" y="6489340"/>
            <a:ext cx="11168185" cy="0"/>
          </a:xfrm>
          <a:prstGeom prst="line">
            <a:avLst/>
          </a:prstGeom>
          <a:solidFill>
            <a:schemeClr val="hlink"/>
          </a:solidFill>
          <a:ln w="9525" cap="flat" cmpd="sng" algn="ctr">
            <a:solidFill>
              <a:schemeClr val="bg1">
                <a:lumMod val="75000"/>
              </a:schemeClr>
            </a:solidFill>
            <a:prstDash val="solid"/>
            <a:round/>
            <a:headEnd type="none" w="lg" len="lg"/>
            <a:tailEnd type="none" w="lg" len="lg"/>
          </a:ln>
          <a:effectLst/>
        </p:spPr>
      </p:cxnSp>
      <p:cxnSp>
        <p:nvCxnSpPr>
          <p:cNvPr id="11" name="Gerader Verbinder 10"/>
          <p:cNvCxnSpPr/>
          <p:nvPr/>
        </p:nvCxnSpPr>
        <p:spPr bwMode="auto">
          <a:xfrm flipH="1">
            <a:off x="777631" y="872716"/>
            <a:ext cx="11168185" cy="0"/>
          </a:xfrm>
          <a:prstGeom prst="line">
            <a:avLst/>
          </a:prstGeom>
          <a:solidFill>
            <a:schemeClr val="hlink"/>
          </a:solidFill>
          <a:ln w="9525" cap="flat" cmpd="sng" algn="ctr">
            <a:solidFill>
              <a:schemeClr val="bg1">
                <a:lumMod val="75000"/>
              </a:schemeClr>
            </a:solidFill>
            <a:prstDash val="solid"/>
            <a:round/>
            <a:headEnd type="none" w="lg" len="lg"/>
            <a:tailEnd type="none" w="lg" len="lg"/>
          </a:ln>
          <a:effectLst/>
        </p:spPr>
      </p:cxnSp>
      <p:cxnSp>
        <p:nvCxnSpPr>
          <p:cNvPr id="12" name="Gerader Verbinder 11"/>
          <p:cNvCxnSpPr/>
          <p:nvPr/>
        </p:nvCxnSpPr>
        <p:spPr bwMode="auto">
          <a:xfrm flipH="1">
            <a:off x="777631" y="6489340"/>
            <a:ext cx="11168185" cy="0"/>
          </a:xfrm>
          <a:prstGeom prst="line">
            <a:avLst/>
          </a:prstGeom>
          <a:solidFill>
            <a:schemeClr val="hlink"/>
          </a:solidFill>
          <a:ln w="9525" cap="flat" cmpd="sng" algn="ctr">
            <a:solidFill>
              <a:schemeClr val="bg1">
                <a:lumMod val="75000"/>
              </a:schemeClr>
            </a:solidFill>
            <a:prstDash val="solid"/>
            <a:round/>
            <a:headEnd type="none" w="lg" len="lg"/>
            <a:tailEnd type="none" w="lg" len="lg"/>
          </a:ln>
          <a:effectLst/>
        </p:spPr>
      </p:cxnSp>
      <p:cxnSp>
        <p:nvCxnSpPr>
          <p:cNvPr id="13" name="Gerader Verbinder 12"/>
          <p:cNvCxnSpPr/>
          <p:nvPr/>
        </p:nvCxnSpPr>
        <p:spPr bwMode="auto">
          <a:xfrm flipH="1">
            <a:off x="777631" y="872716"/>
            <a:ext cx="11168185" cy="0"/>
          </a:xfrm>
          <a:prstGeom prst="line">
            <a:avLst/>
          </a:prstGeom>
          <a:solidFill>
            <a:schemeClr val="hlink"/>
          </a:solidFill>
          <a:ln w="9525" cap="flat" cmpd="sng" algn="ctr">
            <a:solidFill>
              <a:schemeClr val="bg1">
                <a:lumMod val="75000"/>
              </a:schemeClr>
            </a:solidFill>
            <a:prstDash val="solid"/>
            <a:round/>
            <a:headEnd type="none" w="lg" len="lg"/>
            <a:tailEnd type="none" w="lg" len="lg"/>
          </a:ln>
          <a:effectLst/>
        </p:spPr>
      </p:cxnSp>
      <p:cxnSp>
        <p:nvCxnSpPr>
          <p:cNvPr id="14" name="Gerader Verbinder 13"/>
          <p:cNvCxnSpPr/>
          <p:nvPr/>
        </p:nvCxnSpPr>
        <p:spPr bwMode="auto">
          <a:xfrm flipH="1">
            <a:off x="777631" y="6489340"/>
            <a:ext cx="11168185" cy="0"/>
          </a:xfrm>
          <a:prstGeom prst="line">
            <a:avLst/>
          </a:prstGeom>
          <a:solidFill>
            <a:schemeClr val="hlink"/>
          </a:solidFill>
          <a:ln w="9525" cap="flat" cmpd="sng" algn="ctr">
            <a:solidFill>
              <a:schemeClr val="bg1">
                <a:lumMod val="75000"/>
              </a:schemeClr>
            </a:solidFill>
            <a:prstDash val="solid"/>
            <a:round/>
            <a:headEnd type="none" w="lg" len="lg"/>
            <a:tailEnd type="none" w="lg" len="lg"/>
          </a:ln>
          <a:effectLst/>
        </p:spPr>
      </p:cxnSp>
      <p:cxnSp>
        <p:nvCxnSpPr>
          <p:cNvPr id="16" name="Gerader Verbinder 15">
            <a:extLst>
              <a:ext uri="{FF2B5EF4-FFF2-40B4-BE49-F238E27FC236}">
                <a16:creationId xmlns:a16="http://schemas.microsoft.com/office/drawing/2014/main" id="{27A9FB9C-4676-4DB0-81BB-43C6B1BAFC46}"/>
              </a:ext>
            </a:extLst>
          </p:cNvPr>
          <p:cNvCxnSpPr/>
          <p:nvPr/>
        </p:nvCxnSpPr>
        <p:spPr bwMode="auto">
          <a:xfrm flipH="1">
            <a:off x="777631" y="872716"/>
            <a:ext cx="11168185" cy="0"/>
          </a:xfrm>
          <a:prstGeom prst="line">
            <a:avLst/>
          </a:prstGeom>
          <a:solidFill>
            <a:schemeClr val="hlink"/>
          </a:solidFill>
          <a:ln w="9525" cap="flat" cmpd="sng" algn="ctr">
            <a:solidFill>
              <a:schemeClr val="bg1">
                <a:lumMod val="75000"/>
              </a:schemeClr>
            </a:solidFill>
            <a:prstDash val="solid"/>
            <a:round/>
            <a:headEnd type="none" w="lg" len="lg"/>
            <a:tailEnd type="none" w="lg" len="lg"/>
          </a:ln>
          <a:effectLst/>
        </p:spPr>
      </p:cxnSp>
      <p:cxnSp>
        <p:nvCxnSpPr>
          <p:cNvPr id="17" name="Gerader Verbinder 16">
            <a:extLst>
              <a:ext uri="{FF2B5EF4-FFF2-40B4-BE49-F238E27FC236}">
                <a16:creationId xmlns:a16="http://schemas.microsoft.com/office/drawing/2014/main" id="{17ECB853-4D6A-4A43-B2CE-699C79EE79DF}"/>
              </a:ext>
            </a:extLst>
          </p:cNvPr>
          <p:cNvCxnSpPr/>
          <p:nvPr/>
        </p:nvCxnSpPr>
        <p:spPr bwMode="auto">
          <a:xfrm flipH="1">
            <a:off x="777631" y="6489340"/>
            <a:ext cx="11168185" cy="0"/>
          </a:xfrm>
          <a:prstGeom prst="line">
            <a:avLst/>
          </a:prstGeom>
          <a:solidFill>
            <a:schemeClr val="hlink"/>
          </a:solidFill>
          <a:ln w="9525" cap="flat" cmpd="sng" algn="ctr">
            <a:solidFill>
              <a:schemeClr val="bg1">
                <a:lumMod val="75000"/>
              </a:schemeClr>
            </a:solidFill>
            <a:prstDash val="solid"/>
            <a:round/>
            <a:headEnd type="none" w="lg" len="lg"/>
            <a:tailEnd type="none" w="lg" len="lg"/>
          </a:ln>
          <a:effectLst/>
        </p:spPr>
      </p:cxnSp>
      <p:cxnSp>
        <p:nvCxnSpPr>
          <p:cNvPr id="19" name="Gerader Verbinder 18">
            <a:extLst>
              <a:ext uri="{FF2B5EF4-FFF2-40B4-BE49-F238E27FC236}">
                <a16:creationId xmlns:a16="http://schemas.microsoft.com/office/drawing/2014/main" id="{4986585F-53FA-46B3-85FF-B3E36F404ADD}"/>
              </a:ext>
            </a:extLst>
          </p:cNvPr>
          <p:cNvCxnSpPr/>
          <p:nvPr/>
        </p:nvCxnSpPr>
        <p:spPr bwMode="auto">
          <a:xfrm flipH="1">
            <a:off x="777631" y="872716"/>
            <a:ext cx="11168185" cy="0"/>
          </a:xfrm>
          <a:prstGeom prst="line">
            <a:avLst/>
          </a:prstGeom>
          <a:solidFill>
            <a:schemeClr val="hlink"/>
          </a:solidFill>
          <a:ln w="9525" cap="flat" cmpd="sng" algn="ctr">
            <a:solidFill>
              <a:schemeClr val="bg1">
                <a:lumMod val="75000"/>
              </a:schemeClr>
            </a:solidFill>
            <a:prstDash val="solid"/>
            <a:round/>
            <a:headEnd type="none" w="lg" len="lg"/>
            <a:tailEnd type="none" w="lg" len="lg"/>
          </a:ln>
          <a:effectLst/>
        </p:spPr>
      </p:cxnSp>
      <p:cxnSp>
        <p:nvCxnSpPr>
          <p:cNvPr id="20" name="Gerader Verbinder 19">
            <a:extLst>
              <a:ext uri="{FF2B5EF4-FFF2-40B4-BE49-F238E27FC236}">
                <a16:creationId xmlns:a16="http://schemas.microsoft.com/office/drawing/2014/main" id="{BB61687C-5151-413D-B2E3-AB1BBF0418C4}"/>
              </a:ext>
            </a:extLst>
          </p:cNvPr>
          <p:cNvCxnSpPr/>
          <p:nvPr/>
        </p:nvCxnSpPr>
        <p:spPr bwMode="auto">
          <a:xfrm flipH="1">
            <a:off x="777631" y="6489340"/>
            <a:ext cx="11168185" cy="0"/>
          </a:xfrm>
          <a:prstGeom prst="line">
            <a:avLst/>
          </a:prstGeom>
          <a:solidFill>
            <a:schemeClr val="hlink"/>
          </a:solidFill>
          <a:ln w="9525" cap="flat" cmpd="sng" algn="ctr">
            <a:solidFill>
              <a:schemeClr val="bg1">
                <a:lumMod val="75000"/>
              </a:schemeClr>
            </a:solidFill>
            <a:prstDash val="solid"/>
            <a:round/>
            <a:headEnd type="none" w="lg" len="lg"/>
            <a:tailEnd type="none" w="lg" len="lg"/>
          </a:ln>
          <a:effectLst/>
        </p:spPr>
      </p:cxnSp>
      <p:cxnSp>
        <p:nvCxnSpPr>
          <p:cNvPr id="21" name="Gerader Verbinder 20">
            <a:extLst>
              <a:ext uri="{FF2B5EF4-FFF2-40B4-BE49-F238E27FC236}">
                <a16:creationId xmlns:a16="http://schemas.microsoft.com/office/drawing/2014/main" id="{A2FC7B0C-0F57-4D23-8F81-3140EB08EFD5}"/>
              </a:ext>
            </a:extLst>
          </p:cNvPr>
          <p:cNvCxnSpPr/>
          <p:nvPr userDrawn="1"/>
        </p:nvCxnSpPr>
        <p:spPr bwMode="auto">
          <a:xfrm flipH="1">
            <a:off x="777631" y="872716"/>
            <a:ext cx="11168185" cy="0"/>
          </a:xfrm>
          <a:prstGeom prst="line">
            <a:avLst/>
          </a:prstGeom>
          <a:solidFill>
            <a:schemeClr val="hlink"/>
          </a:solidFill>
          <a:ln w="9525" cap="flat" cmpd="sng" algn="ctr">
            <a:solidFill>
              <a:schemeClr val="bg1">
                <a:lumMod val="75000"/>
              </a:schemeClr>
            </a:solidFill>
            <a:prstDash val="solid"/>
            <a:round/>
            <a:headEnd type="none" w="lg" len="lg"/>
            <a:tailEnd type="none" w="lg" len="lg"/>
          </a:ln>
          <a:effectLst/>
        </p:spPr>
      </p:cxnSp>
      <p:cxnSp>
        <p:nvCxnSpPr>
          <p:cNvPr id="22" name="Gerader Verbinder 21">
            <a:extLst>
              <a:ext uri="{FF2B5EF4-FFF2-40B4-BE49-F238E27FC236}">
                <a16:creationId xmlns:a16="http://schemas.microsoft.com/office/drawing/2014/main" id="{7CE85452-5FE1-4196-96C7-188140700BF8}"/>
              </a:ext>
            </a:extLst>
          </p:cNvPr>
          <p:cNvCxnSpPr/>
          <p:nvPr userDrawn="1"/>
        </p:nvCxnSpPr>
        <p:spPr bwMode="auto">
          <a:xfrm flipH="1">
            <a:off x="777631" y="6489340"/>
            <a:ext cx="11168185" cy="0"/>
          </a:xfrm>
          <a:prstGeom prst="line">
            <a:avLst/>
          </a:prstGeom>
          <a:solidFill>
            <a:schemeClr val="hlink"/>
          </a:solidFill>
          <a:ln w="9525" cap="flat" cmpd="sng" algn="ctr">
            <a:solidFill>
              <a:schemeClr val="bg1">
                <a:lumMod val="75000"/>
              </a:schemeClr>
            </a:solidFill>
            <a:prstDash val="solid"/>
            <a:round/>
            <a:headEnd type="none" w="lg" len="lg"/>
            <a:tailEnd type="none" w="lg" len="lg"/>
          </a:ln>
          <a:effectLst/>
        </p:spPr>
      </p:cxnSp>
      <p:pic>
        <p:nvPicPr>
          <p:cNvPr id="3" name="Grafik 2">
            <a:extLst>
              <a:ext uri="{FF2B5EF4-FFF2-40B4-BE49-F238E27FC236}">
                <a16:creationId xmlns:a16="http://schemas.microsoft.com/office/drawing/2014/main" id="{F59884D0-37F2-45DB-A297-C36C715B97FC}"/>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a:stretch/>
        </p:blipFill>
        <p:spPr>
          <a:xfrm>
            <a:off x="777875" y="6572008"/>
            <a:ext cx="1170000" cy="203324"/>
          </a:xfrm>
          <a:prstGeom prst="rect">
            <a:avLst/>
          </a:prstGeom>
        </p:spPr>
      </p:pic>
    </p:spTree>
    <p:extLst>
      <p:ext uri="{BB962C8B-B14F-4D97-AF65-F5344CB8AC3E}">
        <p14:creationId xmlns:p14="http://schemas.microsoft.com/office/powerpoint/2010/main" val="61809803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37870" rtl="0" eaLnBrk="1" fontAlgn="base" hangingPunct="1">
        <a:lnSpc>
          <a:spcPct val="100000"/>
        </a:lnSpc>
        <a:spcBef>
          <a:spcPct val="0"/>
        </a:spcBef>
        <a:spcAft>
          <a:spcPct val="0"/>
        </a:spcAft>
        <a:tabLst>
          <a:tab pos="11146972" algn="r"/>
        </a:tabLst>
        <a:defRPr sz="2000" b="1">
          <a:solidFill>
            <a:srgbClr val="336483"/>
          </a:solidFill>
          <a:latin typeface="+mj-lt"/>
          <a:ea typeface="+mj-ea"/>
          <a:cs typeface="+mj-cs"/>
        </a:defRPr>
      </a:lvl1pPr>
      <a:lvl2pPr algn="l" defTabSz="937870" rtl="0" eaLnBrk="1" fontAlgn="base" hangingPunct="1">
        <a:lnSpc>
          <a:spcPct val="120000"/>
        </a:lnSpc>
        <a:spcBef>
          <a:spcPct val="0"/>
        </a:spcBef>
        <a:spcAft>
          <a:spcPct val="0"/>
        </a:spcAft>
        <a:tabLst>
          <a:tab pos="9779245" algn="r"/>
        </a:tabLst>
        <a:defRPr sz="2954" b="1">
          <a:solidFill>
            <a:schemeClr val="bg1"/>
          </a:solidFill>
          <a:latin typeface="Arial" charset="0"/>
        </a:defRPr>
      </a:lvl2pPr>
      <a:lvl3pPr algn="l" defTabSz="937870" rtl="0" eaLnBrk="1" fontAlgn="base" hangingPunct="1">
        <a:lnSpc>
          <a:spcPct val="120000"/>
        </a:lnSpc>
        <a:spcBef>
          <a:spcPct val="0"/>
        </a:spcBef>
        <a:spcAft>
          <a:spcPct val="0"/>
        </a:spcAft>
        <a:tabLst>
          <a:tab pos="9779245" algn="r"/>
        </a:tabLst>
        <a:defRPr sz="2954" b="1">
          <a:solidFill>
            <a:schemeClr val="bg1"/>
          </a:solidFill>
          <a:latin typeface="Arial" charset="0"/>
        </a:defRPr>
      </a:lvl3pPr>
      <a:lvl4pPr algn="l" defTabSz="937870" rtl="0" eaLnBrk="1" fontAlgn="base" hangingPunct="1">
        <a:lnSpc>
          <a:spcPct val="120000"/>
        </a:lnSpc>
        <a:spcBef>
          <a:spcPct val="0"/>
        </a:spcBef>
        <a:spcAft>
          <a:spcPct val="0"/>
        </a:spcAft>
        <a:tabLst>
          <a:tab pos="9779245" algn="r"/>
        </a:tabLst>
        <a:defRPr sz="2954" b="1">
          <a:solidFill>
            <a:schemeClr val="bg1"/>
          </a:solidFill>
          <a:latin typeface="Arial" charset="0"/>
        </a:defRPr>
      </a:lvl4pPr>
      <a:lvl5pPr algn="l" defTabSz="937870" rtl="0" eaLnBrk="1" fontAlgn="base" hangingPunct="1">
        <a:lnSpc>
          <a:spcPct val="120000"/>
        </a:lnSpc>
        <a:spcBef>
          <a:spcPct val="0"/>
        </a:spcBef>
        <a:spcAft>
          <a:spcPct val="0"/>
        </a:spcAft>
        <a:tabLst>
          <a:tab pos="9779245" algn="r"/>
        </a:tabLst>
        <a:defRPr sz="2954" b="1">
          <a:solidFill>
            <a:schemeClr val="bg1"/>
          </a:solidFill>
          <a:latin typeface="Arial" charset="0"/>
        </a:defRPr>
      </a:lvl5pPr>
      <a:lvl6pPr marL="562722" algn="l" defTabSz="937870" rtl="0" eaLnBrk="1" fontAlgn="base" hangingPunct="1">
        <a:lnSpc>
          <a:spcPct val="120000"/>
        </a:lnSpc>
        <a:spcBef>
          <a:spcPct val="0"/>
        </a:spcBef>
        <a:spcAft>
          <a:spcPct val="0"/>
        </a:spcAft>
        <a:tabLst>
          <a:tab pos="9734305" algn="r"/>
        </a:tabLst>
        <a:defRPr sz="3446" b="1">
          <a:solidFill>
            <a:schemeClr val="bg1"/>
          </a:solidFill>
          <a:latin typeface="21 Futura Lt" pitchFamily="2" charset="0"/>
        </a:defRPr>
      </a:lvl6pPr>
      <a:lvl7pPr marL="1125444" algn="l" defTabSz="937870" rtl="0" eaLnBrk="1" fontAlgn="base" hangingPunct="1">
        <a:lnSpc>
          <a:spcPct val="120000"/>
        </a:lnSpc>
        <a:spcBef>
          <a:spcPct val="0"/>
        </a:spcBef>
        <a:spcAft>
          <a:spcPct val="0"/>
        </a:spcAft>
        <a:tabLst>
          <a:tab pos="9734305" algn="r"/>
        </a:tabLst>
        <a:defRPr sz="3446" b="1">
          <a:solidFill>
            <a:schemeClr val="bg1"/>
          </a:solidFill>
          <a:latin typeface="21 Futura Lt" pitchFamily="2" charset="0"/>
        </a:defRPr>
      </a:lvl7pPr>
      <a:lvl8pPr marL="1688165" algn="l" defTabSz="937870" rtl="0" eaLnBrk="1" fontAlgn="base" hangingPunct="1">
        <a:lnSpc>
          <a:spcPct val="120000"/>
        </a:lnSpc>
        <a:spcBef>
          <a:spcPct val="0"/>
        </a:spcBef>
        <a:spcAft>
          <a:spcPct val="0"/>
        </a:spcAft>
        <a:tabLst>
          <a:tab pos="9734305" algn="r"/>
        </a:tabLst>
        <a:defRPr sz="3446" b="1">
          <a:solidFill>
            <a:schemeClr val="bg1"/>
          </a:solidFill>
          <a:latin typeface="21 Futura Lt" pitchFamily="2" charset="0"/>
        </a:defRPr>
      </a:lvl8pPr>
      <a:lvl9pPr marL="2250887" algn="l" defTabSz="937870" rtl="0" eaLnBrk="1" fontAlgn="base" hangingPunct="1">
        <a:lnSpc>
          <a:spcPct val="120000"/>
        </a:lnSpc>
        <a:spcBef>
          <a:spcPct val="0"/>
        </a:spcBef>
        <a:spcAft>
          <a:spcPct val="0"/>
        </a:spcAft>
        <a:tabLst>
          <a:tab pos="9734305" algn="r"/>
        </a:tabLst>
        <a:defRPr sz="3446" b="1">
          <a:solidFill>
            <a:schemeClr val="bg1"/>
          </a:solidFill>
          <a:latin typeface="21 Futura Lt" pitchFamily="2" charset="0"/>
        </a:defRPr>
      </a:lvl9pPr>
    </p:titleStyle>
    <p:bodyStyle>
      <a:lvl1pPr marL="0" indent="0" algn="l" defTabSz="937870" rtl="0" eaLnBrk="1" fontAlgn="base" hangingPunct="1">
        <a:spcBef>
          <a:spcPts val="1800"/>
        </a:spcBef>
        <a:spcAft>
          <a:spcPct val="0"/>
        </a:spcAft>
        <a:buSzPct val="100000"/>
        <a:buFont typeface="+mj-lt"/>
        <a:buNone/>
        <a:tabLst>
          <a:tab pos="11146972" algn="r"/>
        </a:tabLst>
        <a:defRPr sz="1800" b="1">
          <a:solidFill>
            <a:srgbClr val="336483"/>
          </a:solidFill>
          <a:latin typeface="+mn-lt"/>
          <a:ea typeface="+mn-ea"/>
          <a:cs typeface="+mn-cs"/>
        </a:defRPr>
      </a:lvl1pPr>
      <a:lvl2pPr marL="342000" indent="-342000" algn="l" defTabSz="937870" rtl="0" eaLnBrk="1" fontAlgn="base" hangingPunct="1">
        <a:spcBef>
          <a:spcPts val="900"/>
        </a:spcBef>
        <a:spcAft>
          <a:spcPct val="0"/>
        </a:spcAft>
        <a:buClr>
          <a:srgbClr val="B3CA2C"/>
        </a:buClr>
        <a:buSzPct val="110000"/>
        <a:buFont typeface="Arial" panose="020B0604020202020204" pitchFamily="34" charset="0"/>
        <a:buChar char="●"/>
        <a:tabLst>
          <a:tab pos="11146972" algn="r"/>
        </a:tabLst>
        <a:defRPr lang="de-CH" sz="1800" dirty="0" smtClean="0">
          <a:solidFill>
            <a:schemeClr val="tx1"/>
          </a:solidFill>
          <a:latin typeface="+mn-lt"/>
          <a:ea typeface="+mn-ea"/>
          <a:cs typeface="+mn-cs"/>
        </a:defRPr>
      </a:lvl2pPr>
      <a:lvl3pPr marL="684000" indent="-342000" algn="l" defTabSz="937870" rtl="0" eaLnBrk="1" fontAlgn="base" hangingPunct="1">
        <a:spcBef>
          <a:spcPts val="700"/>
        </a:spcBef>
        <a:spcAft>
          <a:spcPct val="0"/>
        </a:spcAft>
        <a:buClr>
          <a:srgbClr val="B3CA2C"/>
        </a:buClr>
        <a:buSzPct val="110000"/>
        <a:buFont typeface="Arial" panose="020B0604020202020204" pitchFamily="34" charset="0"/>
        <a:buChar char="─"/>
        <a:tabLst>
          <a:tab pos="11146972" algn="r"/>
        </a:tabLst>
        <a:defRPr sz="1600">
          <a:solidFill>
            <a:schemeClr val="tx1"/>
          </a:solidFill>
          <a:latin typeface="+mn-lt"/>
        </a:defRPr>
      </a:lvl3pPr>
      <a:lvl4pPr marL="1026000" indent="-342000" algn="l" defTabSz="937870" rtl="0" eaLnBrk="1" fontAlgn="base" hangingPunct="1">
        <a:spcBef>
          <a:spcPts val="400"/>
        </a:spcBef>
        <a:spcAft>
          <a:spcPct val="0"/>
        </a:spcAft>
        <a:buClr>
          <a:srgbClr val="B3CA2C"/>
        </a:buClr>
        <a:buSzPct val="100000"/>
        <a:buFont typeface="Arial" panose="020B0604020202020204" pitchFamily="34" charset="0"/>
        <a:buChar char="►"/>
        <a:tabLst>
          <a:tab pos="9677643" algn="r"/>
        </a:tabLst>
        <a:defRPr sz="1400">
          <a:solidFill>
            <a:schemeClr val="tx1"/>
          </a:solidFill>
          <a:latin typeface="+mn-lt"/>
        </a:defRPr>
      </a:lvl4pPr>
      <a:lvl5pPr marL="2196178" indent="-422041" algn="l" defTabSz="937870" rtl="0" eaLnBrk="1" fontAlgn="base" hangingPunct="1">
        <a:spcBef>
          <a:spcPct val="40000"/>
        </a:spcBef>
        <a:spcAft>
          <a:spcPct val="0"/>
        </a:spcAft>
        <a:buChar char="–"/>
        <a:tabLst>
          <a:tab pos="9677643" algn="r"/>
        </a:tabLst>
        <a:defRPr sz="2462">
          <a:solidFill>
            <a:schemeClr val="tx1"/>
          </a:solidFill>
          <a:latin typeface="+mn-lt"/>
        </a:defRPr>
      </a:lvl5pPr>
      <a:lvl6pPr marL="2758900" indent="-422041" algn="l" defTabSz="937870" rtl="0" eaLnBrk="1" fontAlgn="base" hangingPunct="1">
        <a:spcBef>
          <a:spcPct val="40000"/>
        </a:spcBef>
        <a:spcAft>
          <a:spcPct val="0"/>
        </a:spcAft>
        <a:buChar char="–"/>
        <a:tabLst>
          <a:tab pos="9677643" algn="r"/>
        </a:tabLst>
        <a:defRPr sz="2462">
          <a:solidFill>
            <a:schemeClr val="tx1"/>
          </a:solidFill>
          <a:latin typeface="+mn-lt"/>
        </a:defRPr>
      </a:lvl6pPr>
      <a:lvl7pPr marL="3321622" indent="-422041" algn="l" defTabSz="937870" rtl="0" eaLnBrk="1" fontAlgn="base" hangingPunct="1">
        <a:spcBef>
          <a:spcPct val="40000"/>
        </a:spcBef>
        <a:spcAft>
          <a:spcPct val="0"/>
        </a:spcAft>
        <a:buChar char="–"/>
        <a:tabLst>
          <a:tab pos="9677643" algn="r"/>
        </a:tabLst>
        <a:defRPr sz="2462">
          <a:solidFill>
            <a:schemeClr val="tx1"/>
          </a:solidFill>
          <a:latin typeface="+mn-lt"/>
        </a:defRPr>
      </a:lvl7pPr>
      <a:lvl8pPr marL="3884343" indent="-422041" algn="l" defTabSz="937870" rtl="0" eaLnBrk="1" fontAlgn="base" hangingPunct="1">
        <a:spcBef>
          <a:spcPct val="40000"/>
        </a:spcBef>
        <a:spcAft>
          <a:spcPct val="0"/>
        </a:spcAft>
        <a:buChar char="–"/>
        <a:tabLst>
          <a:tab pos="9677643" algn="r"/>
        </a:tabLst>
        <a:defRPr sz="2462">
          <a:solidFill>
            <a:schemeClr val="tx1"/>
          </a:solidFill>
          <a:latin typeface="+mn-lt"/>
        </a:defRPr>
      </a:lvl8pPr>
      <a:lvl9pPr marL="4447065" indent="-422041" algn="l" defTabSz="937870" rtl="0" eaLnBrk="1" fontAlgn="base" hangingPunct="1">
        <a:spcBef>
          <a:spcPct val="40000"/>
        </a:spcBef>
        <a:spcAft>
          <a:spcPct val="0"/>
        </a:spcAft>
        <a:buChar char="–"/>
        <a:tabLst>
          <a:tab pos="9677643" algn="r"/>
        </a:tabLst>
        <a:defRPr sz="2462">
          <a:solidFill>
            <a:schemeClr val="tx1"/>
          </a:solidFill>
          <a:latin typeface="+mn-lt"/>
        </a:defRPr>
      </a:lvl9pPr>
    </p:bodyStyle>
    <p:otherStyle>
      <a:defPPr>
        <a:defRPr lang="de-DE"/>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5"/>
            </p:custDataLst>
            <p:extLst>
              <p:ext uri="{D42A27DB-BD31-4B8C-83A1-F6EECF244321}">
                <p14:modId xmlns:p14="http://schemas.microsoft.com/office/powerpoint/2010/main" val="2367489464"/>
              </p:ext>
            </p:extLst>
          </p:nvPr>
        </p:nvGraphicFramePr>
        <p:xfrm>
          <a:off x="1954" y="1589"/>
          <a:ext cx="1953" cy="1587"/>
        </p:xfrm>
        <a:graphic>
          <a:graphicData uri="http://schemas.openxmlformats.org/presentationml/2006/ole">
            <mc:AlternateContent xmlns:mc="http://schemas.openxmlformats.org/markup-compatibility/2006">
              <mc:Choice xmlns:v="urn:schemas-microsoft-com:vml" Requires="v">
                <p:oleObj name="think-cell Folie" r:id="rId16" imgW="270" imgH="270" progId="TCLayout.ActiveDocument.1">
                  <p:embed/>
                </p:oleObj>
              </mc:Choice>
              <mc:Fallback>
                <p:oleObj name="think-cell Folie" r:id="rId16" imgW="270" imgH="270" progId="TCLayout.ActiveDocument.1">
                  <p:embed/>
                  <p:pic>
                    <p:nvPicPr>
                      <p:cNvPr id="8" name="Objekt 7"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54" y="1589"/>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9" name="Rectangle 45"/>
          <p:cNvSpPr>
            <a:spLocks noChangeArrowheads="1"/>
          </p:cNvSpPr>
          <p:nvPr/>
        </p:nvSpPr>
        <p:spPr bwMode="auto">
          <a:xfrm>
            <a:off x="0" y="0"/>
            <a:ext cx="12192000" cy="1016000"/>
          </a:xfrm>
          <a:prstGeom prst="rect">
            <a:avLst/>
          </a:prstGeom>
          <a:noFill/>
          <a:ln w="12700">
            <a:noFill/>
            <a:miter lim="800000"/>
            <a:headEnd/>
            <a:tailEnd/>
          </a:ln>
          <a:effectLst/>
        </p:spPr>
        <p:txBody>
          <a:bodyPr wrap="none" lIns="66462" tIns="57600" rIns="66462" bIns="57600" anchor="ctr"/>
          <a:lstStyle/>
          <a:p>
            <a:pPr eaLnBrk="0" hangingPunct="0">
              <a:defRPr/>
            </a:pPr>
            <a:endParaRPr lang="de-CH" sz="1969">
              <a:solidFill>
                <a:schemeClr val="tx1"/>
              </a:solidFill>
              <a:latin typeface="Arial" pitchFamily="34" charset="0"/>
              <a:cs typeface="+mn-cs"/>
            </a:endParaRPr>
          </a:p>
        </p:txBody>
      </p:sp>
      <p:sp>
        <p:nvSpPr>
          <p:cNvPr id="1027" name="Rectangle 3"/>
          <p:cNvSpPr>
            <a:spLocks noGrp="1" noChangeArrowheads="1"/>
          </p:cNvSpPr>
          <p:nvPr>
            <p:ph type="title"/>
          </p:nvPr>
        </p:nvSpPr>
        <p:spPr bwMode="gray">
          <a:xfrm>
            <a:off x="777631" y="156917"/>
            <a:ext cx="11168185" cy="576000"/>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r>
              <a:rPr lang="de-CH"/>
              <a:t>Cliquez pour modifier le</a:t>
            </a:r>
            <a:br>
              <a:rPr lang="de-CH"/>
            </a:br>
            <a:r>
              <a:rPr lang="de-CH"/>
              <a:t>Modifier le format du titre</a:t>
            </a:r>
          </a:p>
        </p:txBody>
      </p:sp>
      <p:sp>
        <p:nvSpPr>
          <p:cNvPr id="1028" name="Rectangle 4"/>
          <p:cNvSpPr>
            <a:spLocks noGrp="1" noChangeArrowheads="1"/>
          </p:cNvSpPr>
          <p:nvPr>
            <p:ph type="body" idx="1"/>
          </p:nvPr>
        </p:nvSpPr>
        <p:spPr bwMode="auto">
          <a:xfrm>
            <a:off x="777631" y="1125538"/>
            <a:ext cx="11168185" cy="5256213"/>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de-CH"/>
              <a:t>Sous-titres</a:t>
            </a:r>
          </a:p>
          <a:p>
            <a:pPr lvl="1"/>
            <a:r>
              <a:rPr lang="de-CH"/>
              <a:t>Deuxième niveau 2</a:t>
            </a:r>
          </a:p>
          <a:p>
            <a:pPr lvl="2"/>
            <a:r>
              <a:rPr lang="de-CH"/>
              <a:t>Troisième niveau 3</a:t>
            </a:r>
          </a:p>
          <a:p>
            <a:pPr lvl="3"/>
            <a:r>
              <a:rPr lang="de-CH"/>
              <a:t>Quatrième niveau</a:t>
            </a:r>
          </a:p>
        </p:txBody>
      </p:sp>
      <p:sp>
        <p:nvSpPr>
          <p:cNvPr id="72" name="Foliennummernplatzhalter 71"/>
          <p:cNvSpPr>
            <a:spLocks noGrp="1"/>
          </p:cNvSpPr>
          <p:nvPr>
            <p:ph type="sldNum" sz="quarter" idx="4"/>
          </p:nvPr>
        </p:nvSpPr>
        <p:spPr>
          <a:xfrm>
            <a:off x="10438637" y="6489340"/>
            <a:ext cx="1507179" cy="368660"/>
          </a:xfrm>
          <a:prstGeom prst="rect">
            <a:avLst/>
          </a:prstGeom>
          <a:noFill/>
        </p:spPr>
        <p:txBody>
          <a:bodyPr vert="horz" lIns="0" tIns="45720" rIns="0" bIns="45720" rtlCol="0" anchor="ctr"/>
          <a:lstStyle>
            <a:lvl1pPr algn="r">
              <a:defRPr sz="1000" smtClean="0">
                <a:solidFill>
                  <a:schemeClr val="tx1"/>
                </a:solidFill>
                <a:latin typeface="+mn-lt"/>
              </a:defRPr>
            </a:lvl1pPr>
          </a:lstStyle>
          <a:p>
            <a:pPr>
              <a:defRPr/>
            </a:pPr>
            <a:fld id="{84C0685A-BFD7-49AD-90B6-AAA77B824228}" type="slidenum">
              <a:rPr lang="de-CH" smtClean="0"/>
              <a:t>‹Nr.›</a:t>
            </a:fld>
            <a:endParaRPr lang="de-CH"/>
          </a:p>
        </p:txBody>
      </p:sp>
      <p:cxnSp>
        <p:nvCxnSpPr>
          <p:cNvPr id="4" name="Gerader Verbinder 3"/>
          <p:cNvCxnSpPr/>
          <p:nvPr/>
        </p:nvCxnSpPr>
        <p:spPr bwMode="auto">
          <a:xfrm flipH="1">
            <a:off x="777631" y="872716"/>
            <a:ext cx="11168185" cy="0"/>
          </a:xfrm>
          <a:prstGeom prst="line">
            <a:avLst/>
          </a:prstGeom>
          <a:solidFill>
            <a:schemeClr val="hlink"/>
          </a:solidFill>
          <a:ln w="9525" cap="flat" cmpd="sng" algn="ctr">
            <a:solidFill>
              <a:schemeClr val="bg1">
                <a:lumMod val="75000"/>
              </a:schemeClr>
            </a:solidFill>
            <a:prstDash val="solid"/>
            <a:round/>
            <a:headEnd type="none" w="lg" len="lg"/>
            <a:tailEnd type="none" w="lg" len="lg"/>
          </a:ln>
          <a:effectLst/>
        </p:spPr>
      </p:cxnSp>
      <p:cxnSp>
        <p:nvCxnSpPr>
          <p:cNvPr id="10" name="Gerader Verbinder 9"/>
          <p:cNvCxnSpPr/>
          <p:nvPr/>
        </p:nvCxnSpPr>
        <p:spPr bwMode="auto">
          <a:xfrm flipH="1">
            <a:off x="777631" y="6489340"/>
            <a:ext cx="11168185" cy="0"/>
          </a:xfrm>
          <a:prstGeom prst="line">
            <a:avLst/>
          </a:prstGeom>
          <a:solidFill>
            <a:schemeClr val="hlink"/>
          </a:solidFill>
          <a:ln w="9525" cap="flat" cmpd="sng" algn="ctr">
            <a:solidFill>
              <a:schemeClr val="bg1">
                <a:lumMod val="75000"/>
              </a:schemeClr>
            </a:solidFill>
            <a:prstDash val="solid"/>
            <a:round/>
            <a:headEnd type="none" w="lg" len="lg"/>
            <a:tailEnd type="none" w="lg" len="lg"/>
          </a:ln>
          <a:effectLst/>
        </p:spPr>
      </p:cxnSp>
      <p:cxnSp>
        <p:nvCxnSpPr>
          <p:cNvPr id="11" name="Gerader Verbinder 10"/>
          <p:cNvCxnSpPr/>
          <p:nvPr/>
        </p:nvCxnSpPr>
        <p:spPr bwMode="auto">
          <a:xfrm flipH="1">
            <a:off x="777631" y="872716"/>
            <a:ext cx="11168185" cy="0"/>
          </a:xfrm>
          <a:prstGeom prst="line">
            <a:avLst/>
          </a:prstGeom>
          <a:solidFill>
            <a:schemeClr val="hlink"/>
          </a:solidFill>
          <a:ln w="9525" cap="flat" cmpd="sng" algn="ctr">
            <a:solidFill>
              <a:schemeClr val="bg1">
                <a:lumMod val="75000"/>
              </a:schemeClr>
            </a:solidFill>
            <a:prstDash val="solid"/>
            <a:round/>
            <a:headEnd type="none" w="lg" len="lg"/>
            <a:tailEnd type="none" w="lg" len="lg"/>
          </a:ln>
          <a:effectLst/>
        </p:spPr>
      </p:cxnSp>
      <p:cxnSp>
        <p:nvCxnSpPr>
          <p:cNvPr id="12" name="Gerader Verbinder 11"/>
          <p:cNvCxnSpPr/>
          <p:nvPr/>
        </p:nvCxnSpPr>
        <p:spPr bwMode="auto">
          <a:xfrm flipH="1">
            <a:off x="777631" y="6489340"/>
            <a:ext cx="11168185" cy="0"/>
          </a:xfrm>
          <a:prstGeom prst="line">
            <a:avLst/>
          </a:prstGeom>
          <a:solidFill>
            <a:schemeClr val="hlink"/>
          </a:solidFill>
          <a:ln w="9525" cap="flat" cmpd="sng" algn="ctr">
            <a:solidFill>
              <a:schemeClr val="bg1">
                <a:lumMod val="75000"/>
              </a:schemeClr>
            </a:solidFill>
            <a:prstDash val="solid"/>
            <a:round/>
            <a:headEnd type="none" w="lg" len="lg"/>
            <a:tailEnd type="none" w="lg" len="lg"/>
          </a:ln>
          <a:effectLst/>
        </p:spPr>
      </p:cxnSp>
      <p:cxnSp>
        <p:nvCxnSpPr>
          <p:cNvPr id="13" name="Gerader Verbinder 12"/>
          <p:cNvCxnSpPr/>
          <p:nvPr/>
        </p:nvCxnSpPr>
        <p:spPr bwMode="auto">
          <a:xfrm flipH="1">
            <a:off x="777631" y="872716"/>
            <a:ext cx="11168185" cy="0"/>
          </a:xfrm>
          <a:prstGeom prst="line">
            <a:avLst/>
          </a:prstGeom>
          <a:solidFill>
            <a:schemeClr val="hlink"/>
          </a:solidFill>
          <a:ln w="9525" cap="flat" cmpd="sng" algn="ctr">
            <a:solidFill>
              <a:schemeClr val="bg1">
                <a:lumMod val="75000"/>
              </a:schemeClr>
            </a:solidFill>
            <a:prstDash val="solid"/>
            <a:round/>
            <a:headEnd type="none" w="lg" len="lg"/>
            <a:tailEnd type="none" w="lg" len="lg"/>
          </a:ln>
          <a:effectLst/>
        </p:spPr>
      </p:cxnSp>
      <p:cxnSp>
        <p:nvCxnSpPr>
          <p:cNvPr id="14" name="Gerader Verbinder 13"/>
          <p:cNvCxnSpPr/>
          <p:nvPr/>
        </p:nvCxnSpPr>
        <p:spPr bwMode="auto">
          <a:xfrm flipH="1">
            <a:off x="777631" y="6489340"/>
            <a:ext cx="11168185" cy="0"/>
          </a:xfrm>
          <a:prstGeom prst="line">
            <a:avLst/>
          </a:prstGeom>
          <a:solidFill>
            <a:schemeClr val="hlink"/>
          </a:solidFill>
          <a:ln w="9525" cap="flat" cmpd="sng" algn="ctr">
            <a:solidFill>
              <a:schemeClr val="bg1">
                <a:lumMod val="75000"/>
              </a:schemeClr>
            </a:solidFill>
            <a:prstDash val="solid"/>
            <a:round/>
            <a:headEnd type="none" w="lg" len="lg"/>
            <a:tailEnd type="none" w="lg" len="lg"/>
          </a:ln>
          <a:effectLst/>
        </p:spPr>
      </p:cxnSp>
      <p:cxnSp>
        <p:nvCxnSpPr>
          <p:cNvPr id="16" name="Gerader Verbinder 15">
            <a:extLst>
              <a:ext uri="{FF2B5EF4-FFF2-40B4-BE49-F238E27FC236}">
                <a16:creationId xmlns:a16="http://schemas.microsoft.com/office/drawing/2014/main" id="{27A9FB9C-4676-4DB0-81BB-43C6B1BAFC46}"/>
              </a:ext>
            </a:extLst>
          </p:cNvPr>
          <p:cNvCxnSpPr/>
          <p:nvPr/>
        </p:nvCxnSpPr>
        <p:spPr bwMode="auto">
          <a:xfrm flipH="1">
            <a:off x="777631" y="872716"/>
            <a:ext cx="11168185" cy="0"/>
          </a:xfrm>
          <a:prstGeom prst="line">
            <a:avLst/>
          </a:prstGeom>
          <a:solidFill>
            <a:schemeClr val="hlink"/>
          </a:solidFill>
          <a:ln w="9525" cap="flat" cmpd="sng" algn="ctr">
            <a:solidFill>
              <a:schemeClr val="bg1">
                <a:lumMod val="75000"/>
              </a:schemeClr>
            </a:solidFill>
            <a:prstDash val="solid"/>
            <a:round/>
            <a:headEnd type="none" w="lg" len="lg"/>
            <a:tailEnd type="none" w="lg" len="lg"/>
          </a:ln>
          <a:effectLst/>
        </p:spPr>
      </p:cxnSp>
      <p:cxnSp>
        <p:nvCxnSpPr>
          <p:cNvPr id="17" name="Gerader Verbinder 16">
            <a:extLst>
              <a:ext uri="{FF2B5EF4-FFF2-40B4-BE49-F238E27FC236}">
                <a16:creationId xmlns:a16="http://schemas.microsoft.com/office/drawing/2014/main" id="{17ECB853-4D6A-4A43-B2CE-699C79EE79DF}"/>
              </a:ext>
            </a:extLst>
          </p:cNvPr>
          <p:cNvCxnSpPr/>
          <p:nvPr/>
        </p:nvCxnSpPr>
        <p:spPr bwMode="auto">
          <a:xfrm flipH="1">
            <a:off x="777631" y="6489340"/>
            <a:ext cx="11168185" cy="0"/>
          </a:xfrm>
          <a:prstGeom prst="line">
            <a:avLst/>
          </a:prstGeom>
          <a:solidFill>
            <a:schemeClr val="hlink"/>
          </a:solidFill>
          <a:ln w="9525" cap="flat" cmpd="sng" algn="ctr">
            <a:solidFill>
              <a:schemeClr val="bg1">
                <a:lumMod val="75000"/>
              </a:schemeClr>
            </a:solidFill>
            <a:prstDash val="solid"/>
            <a:round/>
            <a:headEnd type="none" w="lg" len="lg"/>
            <a:tailEnd type="none" w="lg" len="lg"/>
          </a:ln>
          <a:effectLst/>
        </p:spPr>
      </p:cxnSp>
      <p:cxnSp>
        <p:nvCxnSpPr>
          <p:cNvPr id="19" name="Gerader Verbinder 18">
            <a:extLst>
              <a:ext uri="{FF2B5EF4-FFF2-40B4-BE49-F238E27FC236}">
                <a16:creationId xmlns:a16="http://schemas.microsoft.com/office/drawing/2014/main" id="{4986585F-53FA-46B3-85FF-B3E36F404ADD}"/>
              </a:ext>
            </a:extLst>
          </p:cNvPr>
          <p:cNvCxnSpPr/>
          <p:nvPr/>
        </p:nvCxnSpPr>
        <p:spPr bwMode="auto">
          <a:xfrm flipH="1">
            <a:off x="777631" y="872716"/>
            <a:ext cx="11168185" cy="0"/>
          </a:xfrm>
          <a:prstGeom prst="line">
            <a:avLst/>
          </a:prstGeom>
          <a:solidFill>
            <a:schemeClr val="hlink"/>
          </a:solidFill>
          <a:ln w="9525" cap="flat" cmpd="sng" algn="ctr">
            <a:solidFill>
              <a:schemeClr val="bg1">
                <a:lumMod val="75000"/>
              </a:schemeClr>
            </a:solidFill>
            <a:prstDash val="solid"/>
            <a:round/>
            <a:headEnd type="none" w="lg" len="lg"/>
            <a:tailEnd type="none" w="lg" len="lg"/>
          </a:ln>
          <a:effectLst/>
        </p:spPr>
      </p:cxnSp>
      <p:cxnSp>
        <p:nvCxnSpPr>
          <p:cNvPr id="20" name="Gerader Verbinder 19">
            <a:extLst>
              <a:ext uri="{FF2B5EF4-FFF2-40B4-BE49-F238E27FC236}">
                <a16:creationId xmlns:a16="http://schemas.microsoft.com/office/drawing/2014/main" id="{BB61687C-5151-413D-B2E3-AB1BBF0418C4}"/>
              </a:ext>
            </a:extLst>
          </p:cNvPr>
          <p:cNvCxnSpPr/>
          <p:nvPr/>
        </p:nvCxnSpPr>
        <p:spPr bwMode="auto">
          <a:xfrm flipH="1">
            <a:off x="777631" y="6489340"/>
            <a:ext cx="11168185" cy="0"/>
          </a:xfrm>
          <a:prstGeom prst="line">
            <a:avLst/>
          </a:prstGeom>
          <a:solidFill>
            <a:schemeClr val="hlink"/>
          </a:solidFill>
          <a:ln w="9525" cap="flat" cmpd="sng" algn="ctr">
            <a:solidFill>
              <a:schemeClr val="bg1">
                <a:lumMod val="75000"/>
              </a:schemeClr>
            </a:solidFill>
            <a:prstDash val="solid"/>
            <a:round/>
            <a:headEnd type="none" w="lg" len="lg"/>
            <a:tailEnd type="none" w="lg" len="lg"/>
          </a:ln>
          <a:effectLst/>
        </p:spPr>
      </p:cxnSp>
      <p:cxnSp>
        <p:nvCxnSpPr>
          <p:cNvPr id="21" name="Gerader Verbinder 20">
            <a:extLst>
              <a:ext uri="{FF2B5EF4-FFF2-40B4-BE49-F238E27FC236}">
                <a16:creationId xmlns:a16="http://schemas.microsoft.com/office/drawing/2014/main" id="{A2FC7B0C-0F57-4D23-8F81-3140EB08EFD5}"/>
              </a:ext>
            </a:extLst>
          </p:cNvPr>
          <p:cNvCxnSpPr/>
          <p:nvPr userDrawn="1"/>
        </p:nvCxnSpPr>
        <p:spPr bwMode="auto">
          <a:xfrm flipH="1">
            <a:off x="777631" y="872716"/>
            <a:ext cx="11168185" cy="0"/>
          </a:xfrm>
          <a:prstGeom prst="line">
            <a:avLst/>
          </a:prstGeom>
          <a:solidFill>
            <a:schemeClr val="hlink"/>
          </a:solidFill>
          <a:ln w="9525" cap="flat" cmpd="sng" algn="ctr">
            <a:solidFill>
              <a:schemeClr val="bg1">
                <a:lumMod val="75000"/>
              </a:schemeClr>
            </a:solidFill>
            <a:prstDash val="solid"/>
            <a:round/>
            <a:headEnd type="none" w="lg" len="lg"/>
            <a:tailEnd type="none" w="lg" len="lg"/>
          </a:ln>
          <a:effectLst/>
        </p:spPr>
      </p:cxnSp>
      <p:cxnSp>
        <p:nvCxnSpPr>
          <p:cNvPr id="22" name="Gerader Verbinder 21">
            <a:extLst>
              <a:ext uri="{FF2B5EF4-FFF2-40B4-BE49-F238E27FC236}">
                <a16:creationId xmlns:a16="http://schemas.microsoft.com/office/drawing/2014/main" id="{7CE85452-5FE1-4196-96C7-188140700BF8}"/>
              </a:ext>
            </a:extLst>
          </p:cNvPr>
          <p:cNvCxnSpPr/>
          <p:nvPr userDrawn="1"/>
        </p:nvCxnSpPr>
        <p:spPr bwMode="auto">
          <a:xfrm flipH="1">
            <a:off x="777631" y="6489340"/>
            <a:ext cx="11168185" cy="0"/>
          </a:xfrm>
          <a:prstGeom prst="line">
            <a:avLst/>
          </a:prstGeom>
          <a:solidFill>
            <a:schemeClr val="hlink"/>
          </a:solidFill>
          <a:ln w="9525" cap="flat" cmpd="sng" algn="ctr">
            <a:solidFill>
              <a:schemeClr val="bg1">
                <a:lumMod val="75000"/>
              </a:schemeClr>
            </a:solidFill>
            <a:prstDash val="solid"/>
            <a:round/>
            <a:headEnd type="none" w="lg" len="lg"/>
            <a:tailEnd type="none" w="lg" len="lg"/>
          </a:ln>
          <a:effectLst/>
        </p:spPr>
      </p:cxnSp>
      <p:pic>
        <p:nvPicPr>
          <p:cNvPr id="3" name="Grafik 2">
            <a:extLst>
              <a:ext uri="{FF2B5EF4-FFF2-40B4-BE49-F238E27FC236}">
                <a16:creationId xmlns:a16="http://schemas.microsoft.com/office/drawing/2014/main" id="{F59884D0-37F2-45DB-A297-C36C715B97FC}"/>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a:stretch/>
        </p:blipFill>
        <p:spPr>
          <a:xfrm>
            <a:off x="777875" y="6572008"/>
            <a:ext cx="1170000" cy="203324"/>
          </a:xfrm>
          <a:prstGeom prst="rect">
            <a:avLst/>
          </a:prstGeom>
        </p:spPr>
      </p:pic>
    </p:spTree>
    <p:extLst>
      <p:ext uri="{BB962C8B-B14F-4D97-AF65-F5344CB8AC3E}">
        <p14:creationId xmlns:p14="http://schemas.microsoft.com/office/powerpoint/2010/main" val="260426199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hf hdr="0" ftr="0" dt="0"/>
  <p:txStyles>
    <p:titleStyle>
      <a:lvl1pPr algn="l" defTabSz="937870" rtl="0" eaLnBrk="1" fontAlgn="base" hangingPunct="1">
        <a:lnSpc>
          <a:spcPct val="100000"/>
        </a:lnSpc>
        <a:spcBef>
          <a:spcPct val="0"/>
        </a:spcBef>
        <a:spcAft>
          <a:spcPct val="0"/>
        </a:spcAft>
        <a:tabLst>
          <a:tab pos="11146972" algn="r"/>
        </a:tabLst>
        <a:defRPr sz="2000" b="1">
          <a:solidFill>
            <a:srgbClr val="336483"/>
          </a:solidFill>
          <a:latin typeface="+mj-lt"/>
          <a:ea typeface="+mj-ea"/>
          <a:cs typeface="+mj-cs"/>
        </a:defRPr>
      </a:lvl1pPr>
      <a:lvl2pPr algn="l" defTabSz="937870" rtl="0" eaLnBrk="1" fontAlgn="base" hangingPunct="1">
        <a:lnSpc>
          <a:spcPct val="120000"/>
        </a:lnSpc>
        <a:spcBef>
          <a:spcPct val="0"/>
        </a:spcBef>
        <a:spcAft>
          <a:spcPct val="0"/>
        </a:spcAft>
        <a:tabLst>
          <a:tab pos="9779245" algn="r"/>
        </a:tabLst>
        <a:defRPr sz="2954" b="1">
          <a:solidFill>
            <a:schemeClr val="bg1"/>
          </a:solidFill>
          <a:latin typeface="Arial" charset="0"/>
        </a:defRPr>
      </a:lvl2pPr>
      <a:lvl3pPr algn="l" defTabSz="937870" rtl="0" eaLnBrk="1" fontAlgn="base" hangingPunct="1">
        <a:lnSpc>
          <a:spcPct val="120000"/>
        </a:lnSpc>
        <a:spcBef>
          <a:spcPct val="0"/>
        </a:spcBef>
        <a:spcAft>
          <a:spcPct val="0"/>
        </a:spcAft>
        <a:tabLst>
          <a:tab pos="9779245" algn="r"/>
        </a:tabLst>
        <a:defRPr sz="2954" b="1">
          <a:solidFill>
            <a:schemeClr val="bg1"/>
          </a:solidFill>
          <a:latin typeface="Arial" charset="0"/>
        </a:defRPr>
      </a:lvl3pPr>
      <a:lvl4pPr algn="l" defTabSz="937870" rtl="0" eaLnBrk="1" fontAlgn="base" hangingPunct="1">
        <a:lnSpc>
          <a:spcPct val="120000"/>
        </a:lnSpc>
        <a:spcBef>
          <a:spcPct val="0"/>
        </a:spcBef>
        <a:spcAft>
          <a:spcPct val="0"/>
        </a:spcAft>
        <a:tabLst>
          <a:tab pos="9779245" algn="r"/>
        </a:tabLst>
        <a:defRPr sz="2954" b="1">
          <a:solidFill>
            <a:schemeClr val="bg1"/>
          </a:solidFill>
          <a:latin typeface="Arial" charset="0"/>
        </a:defRPr>
      </a:lvl4pPr>
      <a:lvl5pPr algn="l" defTabSz="937870" rtl="0" eaLnBrk="1" fontAlgn="base" hangingPunct="1">
        <a:lnSpc>
          <a:spcPct val="120000"/>
        </a:lnSpc>
        <a:spcBef>
          <a:spcPct val="0"/>
        </a:spcBef>
        <a:spcAft>
          <a:spcPct val="0"/>
        </a:spcAft>
        <a:tabLst>
          <a:tab pos="9779245" algn="r"/>
        </a:tabLst>
        <a:defRPr sz="2954" b="1">
          <a:solidFill>
            <a:schemeClr val="bg1"/>
          </a:solidFill>
          <a:latin typeface="Arial" charset="0"/>
        </a:defRPr>
      </a:lvl5pPr>
      <a:lvl6pPr marL="562722" algn="l" defTabSz="937870" rtl="0" eaLnBrk="1" fontAlgn="base" hangingPunct="1">
        <a:lnSpc>
          <a:spcPct val="120000"/>
        </a:lnSpc>
        <a:spcBef>
          <a:spcPct val="0"/>
        </a:spcBef>
        <a:spcAft>
          <a:spcPct val="0"/>
        </a:spcAft>
        <a:tabLst>
          <a:tab pos="9734305" algn="r"/>
        </a:tabLst>
        <a:defRPr sz="3446" b="1">
          <a:solidFill>
            <a:schemeClr val="bg1"/>
          </a:solidFill>
          <a:latin typeface="21 Futura Lt" pitchFamily="2" charset="0"/>
        </a:defRPr>
      </a:lvl6pPr>
      <a:lvl7pPr marL="1125444" algn="l" defTabSz="937870" rtl="0" eaLnBrk="1" fontAlgn="base" hangingPunct="1">
        <a:lnSpc>
          <a:spcPct val="120000"/>
        </a:lnSpc>
        <a:spcBef>
          <a:spcPct val="0"/>
        </a:spcBef>
        <a:spcAft>
          <a:spcPct val="0"/>
        </a:spcAft>
        <a:tabLst>
          <a:tab pos="9734305" algn="r"/>
        </a:tabLst>
        <a:defRPr sz="3446" b="1">
          <a:solidFill>
            <a:schemeClr val="bg1"/>
          </a:solidFill>
          <a:latin typeface="21 Futura Lt" pitchFamily="2" charset="0"/>
        </a:defRPr>
      </a:lvl7pPr>
      <a:lvl8pPr marL="1688165" algn="l" defTabSz="937870" rtl="0" eaLnBrk="1" fontAlgn="base" hangingPunct="1">
        <a:lnSpc>
          <a:spcPct val="120000"/>
        </a:lnSpc>
        <a:spcBef>
          <a:spcPct val="0"/>
        </a:spcBef>
        <a:spcAft>
          <a:spcPct val="0"/>
        </a:spcAft>
        <a:tabLst>
          <a:tab pos="9734305" algn="r"/>
        </a:tabLst>
        <a:defRPr sz="3446" b="1">
          <a:solidFill>
            <a:schemeClr val="bg1"/>
          </a:solidFill>
          <a:latin typeface="21 Futura Lt" pitchFamily="2" charset="0"/>
        </a:defRPr>
      </a:lvl8pPr>
      <a:lvl9pPr marL="2250887" algn="l" defTabSz="937870" rtl="0" eaLnBrk="1" fontAlgn="base" hangingPunct="1">
        <a:lnSpc>
          <a:spcPct val="120000"/>
        </a:lnSpc>
        <a:spcBef>
          <a:spcPct val="0"/>
        </a:spcBef>
        <a:spcAft>
          <a:spcPct val="0"/>
        </a:spcAft>
        <a:tabLst>
          <a:tab pos="9734305" algn="r"/>
        </a:tabLst>
        <a:defRPr sz="3446" b="1">
          <a:solidFill>
            <a:schemeClr val="bg1"/>
          </a:solidFill>
          <a:latin typeface="21 Futura Lt" pitchFamily="2" charset="0"/>
        </a:defRPr>
      </a:lvl9pPr>
    </p:titleStyle>
    <p:bodyStyle>
      <a:lvl1pPr marL="0" indent="0" algn="l" defTabSz="937870" rtl="0" eaLnBrk="1" fontAlgn="base" hangingPunct="1">
        <a:spcBef>
          <a:spcPts val="1800"/>
        </a:spcBef>
        <a:spcAft>
          <a:spcPct val="0"/>
        </a:spcAft>
        <a:buSzPct val="100000"/>
        <a:buFont typeface="+mj-lt"/>
        <a:buNone/>
        <a:tabLst>
          <a:tab pos="11146972" algn="r"/>
        </a:tabLst>
        <a:defRPr sz="1800" b="1">
          <a:solidFill>
            <a:srgbClr val="336483"/>
          </a:solidFill>
          <a:latin typeface="+mn-lt"/>
          <a:ea typeface="+mn-ea"/>
          <a:cs typeface="+mn-cs"/>
        </a:defRPr>
      </a:lvl1pPr>
      <a:lvl2pPr marL="342000" indent="-342000" algn="l" defTabSz="937870" rtl="0" eaLnBrk="1" fontAlgn="base" hangingPunct="1">
        <a:spcBef>
          <a:spcPts val="900"/>
        </a:spcBef>
        <a:spcAft>
          <a:spcPct val="0"/>
        </a:spcAft>
        <a:buClr>
          <a:srgbClr val="B3CA2C"/>
        </a:buClr>
        <a:buSzPct val="110000"/>
        <a:buFont typeface="Arial" panose="020B0604020202020204" pitchFamily="34" charset="0"/>
        <a:buChar char="●"/>
        <a:tabLst>
          <a:tab pos="11146972" algn="r"/>
        </a:tabLst>
        <a:defRPr lang="de-CH" sz="1800" dirty="0" smtClean="0">
          <a:solidFill>
            <a:schemeClr val="tx1"/>
          </a:solidFill>
          <a:latin typeface="+mn-lt"/>
          <a:ea typeface="+mn-ea"/>
          <a:cs typeface="+mn-cs"/>
        </a:defRPr>
      </a:lvl2pPr>
      <a:lvl3pPr marL="684000" indent="-342000" algn="l" defTabSz="937870" rtl="0" eaLnBrk="1" fontAlgn="base" hangingPunct="1">
        <a:spcBef>
          <a:spcPts val="700"/>
        </a:spcBef>
        <a:spcAft>
          <a:spcPct val="0"/>
        </a:spcAft>
        <a:buClr>
          <a:srgbClr val="B3CA2C"/>
        </a:buClr>
        <a:buSzPct val="110000"/>
        <a:buFont typeface="Arial" panose="020B0604020202020204" pitchFamily="34" charset="0"/>
        <a:buChar char="─"/>
        <a:tabLst>
          <a:tab pos="11146972" algn="r"/>
        </a:tabLst>
        <a:defRPr sz="1600">
          <a:solidFill>
            <a:schemeClr val="tx1"/>
          </a:solidFill>
          <a:latin typeface="+mn-lt"/>
        </a:defRPr>
      </a:lvl3pPr>
      <a:lvl4pPr marL="1026000" indent="-342000" algn="l" defTabSz="937870" rtl="0" eaLnBrk="1" fontAlgn="base" hangingPunct="1">
        <a:spcBef>
          <a:spcPts val="400"/>
        </a:spcBef>
        <a:spcAft>
          <a:spcPct val="0"/>
        </a:spcAft>
        <a:buClr>
          <a:srgbClr val="B3CA2C"/>
        </a:buClr>
        <a:buSzPct val="100000"/>
        <a:buFont typeface="Arial" panose="020B0604020202020204" pitchFamily="34" charset="0"/>
        <a:buChar char="►"/>
        <a:tabLst>
          <a:tab pos="9677643" algn="r"/>
        </a:tabLst>
        <a:defRPr sz="1400">
          <a:solidFill>
            <a:schemeClr val="tx1"/>
          </a:solidFill>
          <a:latin typeface="+mn-lt"/>
        </a:defRPr>
      </a:lvl4pPr>
      <a:lvl5pPr marL="2196178" indent="-422041" algn="l" defTabSz="937870" rtl="0" eaLnBrk="1" fontAlgn="base" hangingPunct="1">
        <a:spcBef>
          <a:spcPct val="40000"/>
        </a:spcBef>
        <a:spcAft>
          <a:spcPct val="0"/>
        </a:spcAft>
        <a:buChar char="–"/>
        <a:tabLst>
          <a:tab pos="9677643" algn="r"/>
        </a:tabLst>
        <a:defRPr sz="2462">
          <a:solidFill>
            <a:schemeClr val="tx1"/>
          </a:solidFill>
          <a:latin typeface="+mn-lt"/>
        </a:defRPr>
      </a:lvl5pPr>
      <a:lvl6pPr marL="2758900" indent="-422041" algn="l" defTabSz="937870" rtl="0" eaLnBrk="1" fontAlgn="base" hangingPunct="1">
        <a:spcBef>
          <a:spcPct val="40000"/>
        </a:spcBef>
        <a:spcAft>
          <a:spcPct val="0"/>
        </a:spcAft>
        <a:buChar char="–"/>
        <a:tabLst>
          <a:tab pos="9677643" algn="r"/>
        </a:tabLst>
        <a:defRPr sz="2462">
          <a:solidFill>
            <a:schemeClr val="tx1"/>
          </a:solidFill>
          <a:latin typeface="+mn-lt"/>
        </a:defRPr>
      </a:lvl6pPr>
      <a:lvl7pPr marL="3321622" indent="-422041" algn="l" defTabSz="937870" rtl="0" eaLnBrk="1" fontAlgn="base" hangingPunct="1">
        <a:spcBef>
          <a:spcPct val="40000"/>
        </a:spcBef>
        <a:spcAft>
          <a:spcPct val="0"/>
        </a:spcAft>
        <a:buChar char="–"/>
        <a:tabLst>
          <a:tab pos="9677643" algn="r"/>
        </a:tabLst>
        <a:defRPr sz="2462">
          <a:solidFill>
            <a:schemeClr val="tx1"/>
          </a:solidFill>
          <a:latin typeface="+mn-lt"/>
        </a:defRPr>
      </a:lvl7pPr>
      <a:lvl8pPr marL="3884343" indent="-422041" algn="l" defTabSz="937870" rtl="0" eaLnBrk="1" fontAlgn="base" hangingPunct="1">
        <a:spcBef>
          <a:spcPct val="40000"/>
        </a:spcBef>
        <a:spcAft>
          <a:spcPct val="0"/>
        </a:spcAft>
        <a:buChar char="–"/>
        <a:tabLst>
          <a:tab pos="9677643" algn="r"/>
        </a:tabLst>
        <a:defRPr sz="2462">
          <a:solidFill>
            <a:schemeClr val="tx1"/>
          </a:solidFill>
          <a:latin typeface="+mn-lt"/>
        </a:defRPr>
      </a:lvl8pPr>
      <a:lvl9pPr marL="4447065" indent="-422041" algn="l" defTabSz="937870" rtl="0" eaLnBrk="1" fontAlgn="base" hangingPunct="1">
        <a:spcBef>
          <a:spcPct val="40000"/>
        </a:spcBef>
        <a:spcAft>
          <a:spcPct val="0"/>
        </a:spcAft>
        <a:buChar char="–"/>
        <a:tabLst>
          <a:tab pos="9677643" algn="r"/>
        </a:tabLst>
        <a:defRPr sz="2462">
          <a:solidFill>
            <a:schemeClr val="tx1"/>
          </a:solidFill>
          <a:latin typeface="+mn-lt"/>
        </a:defRPr>
      </a:lvl9pPr>
    </p:bodyStyle>
    <p:otherStyle>
      <a:defPPr>
        <a:defRPr lang="de-DE"/>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4"/>
            </p:custDataLst>
            <p:extLst>
              <p:ext uri="{D42A27DB-BD31-4B8C-83A1-F6EECF244321}">
                <p14:modId xmlns:p14="http://schemas.microsoft.com/office/powerpoint/2010/main" val="4034322425"/>
              </p:ext>
            </p:extLst>
          </p:nvPr>
        </p:nvGraphicFramePr>
        <p:xfrm>
          <a:off x="1954" y="1589"/>
          <a:ext cx="1953" cy="1587"/>
        </p:xfrm>
        <a:graphic>
          <a:graphicData uri="http://schemas.openxmlformats.org/presentationml/2006/ole">
            <mc:AlternateContent xmlns:mc="http://schemas.openxmlformats.org/markup-compatibility/2006">
              <mc:Choice xmlns:v="urn:schemas-microsoft-com:vml" Requires="v">
                <p:oleObj name="think-cell Folie" r:id="rId15" imgW="270" imgH="270" progId="TCLayout.ActiveDocument.1">
                  <p:embed/>
                </p:oleObj>
              </mc:Choice>
              <mc:Fallback>
                <p:oleObj name="think-cell Folie" r:id="rId15" imgW="270" imgH="270" progId="TCLayout.ActiveDocument.1">
                  <p:embed/>
                  <p:pic>
                    <p:nvPicPr>
                      <p:cNvPr id="8" name="Objekt 7"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54" y="1589"/>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9" name="Rectangle 45"/>
          <p:cNvSpPr>
            <a:spLocks noChangeArrowheads="1"/>
          </p:cNvSpPr>
          <p:nvPr/>
        </p:nvSpPr>
        <p:spPr bwMode="auto">
          <a:xfrm>
            <a:off x="0" y="0"/>
            <a:ext cx="12192000" cy="1016000"/>
          </a:xfrm>
          <a:prstGeom prst="rect">
            <a:avLst/>
          </a:prstGeom>
          <a:noFill/>
          <a:ln w="12700">
            <a:noFill/>
            <a:miter lim="800000"/>
            <a:headEnd/>
            <a:tailEnd/>
          </a:ln>
          <a:effectLst/>
        </p:spPr>
        <p:txBody>
          <a:bodyPr wrap="none" lIns="66462" tIns="57600" rIns="66462" bIns="57600" anchor="ctr"/>
          <a:lstStyle/>
          <a:p>
            <a:pPr eaLnBrk="0" hangingPunct="0">
              <a:defRPr/>
            </a:pPr>
            <a:endParaRPr lang="de-CH" sz="1969">
              <a:solidFill>
                <a:schemeClr val="tx1"/>
              </a:solidFill>
              <a:latin typeface="Arial" pitchFamily="34" charset="0"/>
              <a:cs typeface="+mn-cs"/>
            </a:endParaRPr>
          </a:p>
        </p:txBody>
      </p:sp>
      <p:sp>
        <p:nvSpPr>
          <p:cNvPr id="1027" name="Rectangle 3"/>
          <p:cNvSpPr>
            <a:spLocks noGrp="1" noChangeArrowheads="1"/>
          </p:cNvSpPr>
          <p:nvPr>
            <p:ph type="title"/>
          </p:nvPr>
        </p:nvSpPr>
        <p:spPr bwMode="gray">
          <a:xfrm>
            <a:off x="777631" y="156917"/>
            <a:ext cx="11168185" cy="576000"/>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r>
              <a:rPr lang="de-CH"/>
              <a:t>Cliquez pour modifier le</a:t>
            </a:r>
            <a:br>
              <a:rPr lang="de-CH"/>
            </a:br>
            <a:r>
              <a:rPr lang="de-CH"/>
              <a:t>Modifier le format du titre</a:t>
            </a:r>
          </a:p>
        </p:txBody>
      </p:sp>
      <p:sp>
        <p:nvSpPr>
          <p:cNvPr id="1028" name="Rectangle 4"/>
          <p:cNvSpPr>
            <a:spLocks noGrp="1" noChangeArrowheads="1"/>
          </p:cNvSpPr>
          <p:nvPr>
            <p:ph type="body" idx="1"/>
          </p:nvPr>
        </p:nvSpPr>
        <p:spPr bwMode="auto">
          <a:xfrm>
            <a:off x="777631" y="1125538"/>
            <a:ext cx="11168185" cy="5256213"/>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de-CH"/>
              <a:t>Sous-titres</a:t>
            </a:r>
          </a:p>
          <a:p>
            <a:pPr lvl="1"/>
            <a:r>
              <a:rPr lang="de-CH"/>
              <a:t>Deuxième niveau 2</a:t>
            </a:r>
          </a:p>
          <a:p>
            <a:pPr lvl="2"/>
            <a:r>
              <a:rPr lang="de-CH"/>
              <a:t>Troisième niveau 3</a:t>
            </a:r>
          </a:p>
          <a:p>
            <a:pPr lvl="3"/>
            <a:r>
              <a:rPr lang="de-CH"/>
              <a:t>Quatrième niveau</a:t>
            </a:r>
          </a:p>
        </p:txBody>
      </p:sp>
      <p:sp>
        <p:nvSpPr>
          <p:cNvPr id="72" name="Foliennummernplatzhalter 71"/>
          <p:cNvSpPr>
            <a:spLocks noGrp="1"/>
          </p:cNvSpPr>
          <p:nvPr>
            <p:ph type="sldNum" sz="quarter" idx="4"/>
          </p:nvPr>
        </p:nvSpPr>
        <p:spPr>
          <a:xfrm>
            <a:off x="10438637" y="6489340"/>
            <a:ext cx="1507179" cy="368660"/>
          </a:xfrm>
          <a:prstGeom prst="rect">
            <a:avLst/>
          </a:prstGeom>
          <a:noFill/>
        </p:spPr>
        <p:txBody>
          <a:bodyPr vert="horz" lIns="0" tIns="45720" rIns="0" bIns="45720" rtlCol="0" anchor="ctr"/>
          <a:lstStyle>
            <a:lvl1pPr algn="r">
              <a:defRPr sz="1000" smtClean="0">
                <a:solidFill>
                  <a:schemeClr val="tx1"/>
                </a:solidFill>
                <a:latin typeface="+mn-lt"/>
              </a:defRPr>
            </a:lvl1pPr>
          </a:lstStyle>
          <a:p>
            <a:pPr>
              <a:defRPr/>
            </a:pPr>
            <a:fld id="{84C0685A-BFD7-49AD-90B6-AAA77B824228}" type="slidenum">
              <a:rPr lang="de-CH" smtClean="0"/>
              <a:t>‹Nr.›</a:t>
            </a:fld>
            <a:endParaRPr lang="de-CH"/>
          </a:p>
        </p:txBody>
      </p:sp>
      <p:cxnSp>
        <p:nvCxnSpPr>
          <p:cNvPr id="4" name="Gerader Verbinder 3"/>
          <p:cNvCxnSpPr/>
          <p:nvPr/>
        </p:nvCxnSpPr>
        <p:spPr bwMode="auto">
          <a:xfrm flipH="1">
            <a:off x="777631" y="872716"/>
            <a:ext cx="11168185" cy="0"/>
          </a:xfrm>
          <a:prstGeom prst="line">
            <a:avLst/>
          </a:prstGeom>
          <a:solidFill>
            <a:schemeClr val="hlink"/>
          </a:solidFill>
          <a:ln w="9525" cap="flat" cmpd="sng" algn="ctr">
            <a:solidFill>
              <a:schemeClr val="bg1">
                <a:lumMod val="75000"/>
              </a:schemeClr>
            </a:solidFill>
            <a:prstDash val="solid"/>
            <a:round/>
            <a:headEnd type="none" w="lg" len="lg"/>
            <a:tailEnd type="none" w="lg" len="lg"/>
          </a:ln>
          <a:effectLst/>
        </p:spPr>
      </p:cxnSp>
      <p:cxnSp>
        <p:nvCxnSpPr>
          <p:cNvPr id="10" name="Gerader Verbinder 9"/>
          <p:cNvCxnSpPr/>
          <p:nvPr/>
        </p:nvCxnSpPr>
        <p:spPr bwMode="auto">
          <a:xfrm flipH="1">
            <a:off x="777631" y="6489340"/>
            <a:ext cx="11168185" cy="0"/>
          </a:xfrm>
          <a:prstGeom prst="line">
            <a:avLst/>
          </a:prstGeom>
          <a:solidFill>
            <a:schemeClr val="hlink"/>
          </a:solidFill>
          <a:ln w="9525" cap="flat" cmpd="sng" algn="ctr">
            <a:solidFill>
              <a:schemeClr val="bg1">
                <a:lumMod val="75000"/>
              </a:schemeClr>
            </a:solidFill>
            <a:prstDash val="solid"/>
            <a:round/>
            <a:headEnd type="none" w="lg" len="lg"/>
            <a:tailEnd type="none" w="lg" len="lg"/>
          </a:ln>
          <a:effectLst/>
        </p:spPr>
      </p:cxnSp>
      <p:cxnSp>
        <p:nvCxnSpPr>
          <p:cNvPr id="11" name="Gerader Verbinder 10"/>
          <p:cNvCxnSpPr/>
          <p:nvPr/>
        </p:nvCxnSpPr>
        <p:spPr bwMode="auto">
          <a:xfrm flipH="1">
            <a:off x="777631" y="872716"/>
            <a:ext cx="11168185" cy="0"/>
          </a:xfrm>
          <a:prstGeom prst="line">
            <a:avLst/>
          </a:prstGeom>
          <a:solidFill>
            <a:schemeClr val="hlink"/>
          </a:solidFill>
          <a:ln w="9525" cap="flat" cmpd="sng" algn="ctr">
            <a:solidFill>
              <a:schemeClr val="bg1">
                <a:lumMod val="75000"/>
              </a:schemeClr>
            </a:solidFill>
            <a:prstDash val="solid"/>
            <a:round/>
            <a:headEnd type="none" w="lg" len="lg"/>
            <a:tailEnd type="none" w="lg" len="lg"/>
          </a:ln>
          <a:effectLst/>
        </p:spPr>
      </p:cxnSp>
      <p:cxnSp>
        <p:nvCxnSpPr>
          <p:cNvPr id="12" name="Gerader Verbinder 11"/>
          <p:cNvCxnSpPr/>
          <p:nvPr/>
        </p:nvCxnSpPr>
        <p:spPr bwMode="auto">
          <a:xfrm flipH="1">
            <a:off x="777631" y="6489340"/>
            <a:ext cx="11168185" cy="0"/>
          </a:xfrm>
          <a:prstGeom prst="line">
            <a:avLst/>
          </a:prstGeom>
          <a:solidFill>
            <a:schemeClr val="hlink"/>
          </a:solidFill>
          <a:ln w="9525" cap="flat" cmpd="sng" algn="ctr">
            <a:solidFill>
              <a:schemeClr val="bg1">
                <a:lumMod val="75000"/>
              </a:schemeClr>
            </a:solidFill>
            <a:prstDash val="solid"/>
            <a:round/>
            <a:headEnd type="none" w="lg" len="lg"/>
            <a:tailEnd type="none" w="lg" len="lg"/>
          </a:ln>
          <a:effectLst/>
        </p:spPr>
      </p:cxnSp>
      <p:cxnSp>
        <p:nvCxnSpPr>
          <p:cNvPr id="13" name="Gerader Verbinder 12"/>
          <p:cNvCxnSpPr/>
          <p:nvPr/>
        </p:nvCxnSpPr>
        <p:spPr bwMode="auto">
          <a:xfrm flipH="1">
            <a:off x="777631" y="872716"/>
            <a:ext cx="11168185" cy="0"/>
          </a:xfrm>
          <a:prstGeom prst="line">
            <a:avLst/>
          </a:prstGeom>
          <a:solidFill>
            <a:schemeClr val="hlink"/>
          </a:solidFill>
          <a:ln w="9525" cap="flat" cmpd="sng" algn="ctr">
            <a:solidFill>
              <a:schemeClr val="bg1">
                <a:lumMod val="75000"/>
              </a:schemeClr>
            </a:solidFill>
            <a:prstDash val="solid"/>
            <a:round/>
            <a:headEnd type="none" w="lg" len="lg"/>
            <a:tailEnd type="none" w="lg" len="lg"/>
          </a:ln>
          <a:effectLst/>
        </p:spPr>
      </p:cxnSp>
      <p:cxnSp>
        <p:nvCxnSpPr>
          <p:cNvPr id="14" name="Gerader Verbinder 13"/>
          <p:cNvCxnSpPr/>
          <p:nvPr/>
        </p:nvCxnSpPr>
        <p:spPr bwMode="auto">
          <a:xfrm flipH="1">
            <a:off x="777631" y="6489340"/>
            <a:ext cx="11168185" cy="0"/>
          </a:xfrm>
          <a:prstGeom prst="line">
            <a:avLst/>
          </a:prstGeom>
          <a:solidFill>
            <a:schemeClr val="hlink"/>
          </a:solidFill>
          <a:ln w="9525" cap="flat" cmpd="sng" algn="ctr">
            <a:solidFill>
              <a:schemeClr val="bg1">
                <a:lumMod val="75000"/>
              </a:schemeClr>
            </a:solidFill>
            <a:prstDash val="solid"/>
            <a:round/>
            <a:headEnd type="none" w="lg" len="lg"/>
            <a:tailEnd type="none" w="lg" len="lg"/>
          </a:ln>
          <a:effectLst/>
        </p:spPr>
      </p:cxnSp>
      <p:cxnSp>
        <p:nvCxnSpPr>
          <p:cNvPr id="16" name="Gerader Verbinder 15">
            <a:extLst>
              <a:ext uri="{FF2B5EF4-FFF2-40B4-BE49-F238E27FC236}">
                <a16:creationId xmlns:a16="http://schemas.microsoft.com/office/drawing/2014/main" id="{27A9FB9C-4676-4DB0-81BB-43C6B1BAFC46}"/>
              </a:ext>
            </a:extLst>
          </p:cNvPr>
          <p:cNvCxnSpPr/>
          <p:nvPr/>
        </p:nvCxnSpPr>
        <p:spPr bwMode="auto">
          <a:xfrm flipH="1">
            <a:off x="777631" y="872716"/>
            <a:ext cx="11168185" cy="0"/>
          </a:xfrm>
          <a:prstGeom prst="line">
            <a:avLst/>
          </a:prstGeom>
          <a:solidFill>
            <a:schemeClr val="hlink"/>
          </a:solidFill>
          <a:ln w="9525" cap="flat" cmpd="sng" algn="ctr">
            <a:solidFill>
              <a:schemeClr val="bg1">
                <a:lumMod val="75000"/>
              </a:schemeClr>
            </a:solidFill>
            <a:prstDash val="solid"/>
            <a:round/>
            <a:headEnd type="none" w="lg" len="lg"/>
            <a:tailEnd type="none" w="lg" len="lg"/>
          </a:ln>
          <a:effectLst/>
        </p:spPr>
      </p:cxnSp>
      <p:cxnSp>
        <p:nvCxnSpPr>
          <p:cNvPr id="17" name="Gerader Verbinder 16">
            <a:extLst>
              <a:ext uri="{FF2B5EF4-FFF2-40B4-BE49-F238E27FC236}">
                <a16:creationId xmlns:a16="http://schemas.microsoft.com/office/drawing/2014/main" id="{17ECB853-4D6A-4A43-B2CE-699C79EE79DF}"/>
              </a:ext>
            </a:extLst>
          </p:cNvPr>
          <p:cNvCxnSpPr/>
          <p:nvPr/>
        </p:nvCxnSpPr>
        <p:spPr bwMode="auto">
          <a:xfrm flipH="1">
            <a:off x="777631" y="6489340"/>
            <a:ext cx="11168185" cy="0"/>
          </a:xfrm>
          <a:prstGeom prst="line">
            <a:avLst/>
          </a:prstGeom>
          <a:solidFill>
            <a:schemeClr val="hlink"/>
          </a:solidFill>
          <a:ln w="9525" cap="flat" cmpd="sng" algn="ctr">
            <a:solidFill>
              <a:schemeClr val="bg1">
                <a:lumMod val="75000"/>
              </a:schemeClr>
            </a:solidFill>
            <a:prstDash val="solid"/>
            <a:round/>
            <a:headEnd type="none" w="lg" len="lg"/>
            <a:tailEnd type="none" w="lg" len="lg"/>
          </a:ln>
          <a:effectLst/>
        </p:spPr>
      </p:cxnSp>
      <p:cxnSp>
        <p:nvCxnSpPr>
          <p:cNvPr id="19" name="Gerader Verbinder 18">
            <a:extLst>
              <a:ext uri="{FF2B5EF4-FFF2-40B4-BE49-F238E27FC236}">
                <a16:creationId xmlns:a16="http://schemas.microsoft.com/office/drawing/2014/main" id="{4986585F-53FA-46B3-85FF-B3E36F404ADD}"/>
              </a:ext>
            </a:extLst>
          </p:cNvPr>
          <p:cNvCxnSpPr/>
          <p:nvPr/>
        </p:nvCxnSpPr>
        <p:spPr bwMode="auto">
          <a:xfrm flipH="1">
            <a:off x="777631" y="872716"/>
            <a:ext cx="11168185" cy="0"/>
          </a:xfrm>
          <a:prstGeom prst="line">
            <a:avLst/>
          </a:prstGeom>
          <a:solidFill>
            <a:schemeClr val="hlink"/>
          </a:solidFill>
          <a:ln w="9525" cap="flat" cmpd="sng" algn="ctr">
            <a:solidFill>
              <a:schemeClr val="bg1">
                <a:lumMod val="75000"/>
              </a:schemeClr>
            </a:solidFill>
            <a:prstDash val="solid"/>
            <a:round/>
            <a:headEnd type="none" w="lg" len="lg"/>
            <a:tailEnd type="none" w="lg" len="lg"/>
          </a:ln>
          <a:effectLst/>
        </p:spPr>
      </p:cxnSp>
      <p:cxnSp>
        <p:nvCxnSpPr>
          <p:cNvPr id="20" name="Gerader Verbinder 19">
            <a:extLst>
              <a:ext uri="{FF2B5EF4-FFF2-40B4-BE49-F238E27FC236}">
                <a16:creationId xmlns:a16="http://schemas.microsoft.com/office/drawing/2014/main" id="{BB61687C-5151-413D-B2E3-AB1BBF0418C4}"/>
              </a:ext>
            </a:extLst>
          </p:cNvPr>
          <p:cNvCxnSpPr/>
          <p:nvPr/>
        </p:nvCxnSpPr>
        <p:spPr bwMode="auto">
          <a:xfrm flipH="1">
            <a:off x="777631" y="6489340"/>
            <a:ext cx="11168185" cy="0"/>
          </a:xfrm>
          <a:prstGeom prst="line">
            <a:avLst/>
          </a:prstGeom>
          <a:solidFill>
            <a:schemeClr val="hlink"/>
          </a:solidFill>
          <a:ln w="9525" cap="flat" cmpd="sng" algn="ctr">
            <a:solidFill>
              <a:schemeClr val="bg1">
                <a:lumMod val="75000"/>
              </a:schemeClr>
            </a:solidFill>
            <a:prstDash val="solid"/>
            <a:round/>
            <a:headEnd type="none" w="lg" len="lg"/>
            <a:tailEnd type="none" w="lg" len="lg"/>
          </a:ln>
          <a:effectLst/>
        </p:spPr>
      </p:cxnSp>
      <p:cxnSp>
        <p:nvCxnSpPr>
          <p:cNvPr id="21" name="Gerader Verbinder 20">
            <a:extLst>
              <a:ext uri="{FF2B5EF4-FFF2-40B4-BE49-F238E27FC236}">
                <a16:creationId xmlns:a16="http://schemas.microsoft.com/office/drawing/2014/main" id="{A2FC7B0C-0F57-4D23-8F81-3140EB08EFD5}"/>
              </a:ext>
            </a:extLst>
          </p:cNvPr>
          <p:cNvCxnSpPr/>
          <p:nvPr userDrawn="1"/>
        </p:nvCxnSpPr>
        <p:spPr bwMode="auto">
          <a:xfrm flipH="1">
            <a:off x="777631" y="872716"/>
            <a:ext cx="11168185" cy="0"/>
          </a:xfrm>
          <a:prstGeom prst="line">
            <a:avLst/>
          </a:prstGeom>
          <a:solidFill>
            <a:schemeClr val="hlink"/>
          </a:solidFill>
          <a:ln w="9525" cap="flat" cmpd="sng" algn="ctr">
            <a:solidFill>
              <a:schemeClr val="bg1">
                <a:lumMod val="75000"/>
              </a:schemeClr>
            </a:solidFill>
            <a:prstDash val="solid"/>
            <a:round/>
            <a:headEnd type="none" w="lg" len="lg"/>
            <a:tailEnd type="none" w="lg" len="lg"/>
          </a:ln>
          <a:effectLst/>
        </p:spPr>
      </p:cxnSp>
      <p:cxnSp>
        <p:nvCxnSpPr>
          <p:cNvPr id="22" name="Gerader Verbinder 21">
            <a:extLst>
              <a:ext uri="{FF2B5EF4-FFF2-40B4-BE49-F238E27FC236}">
                <a16:creationId xmlns:a16="http://schemas.microsoft.com/office/drawing/2014/main" id="{7CE85452-5FE1-4196-96C7-188140700BF8}"/>
              </a:ext>
            </a:extLst>
          </p:cNvPr>
          <p:cNvCxnSpPr/>
          <p:nvPr userDrawn="1"/>
        </p:nvCxnSpPr>
        <p:spPr bwMode="auto">
          <a:xfrm flipH="1">
            <a:off x="777631" y="6489340"/>
            <a:ext cx="11168185" cy="0"/>
          </a:xfrm>
          <a:prstGeom prst="line">
            <a:avLst/>
          </a:prstGeom>
          <a:solidFill>
            <a:schemeClr val="hlink"/>
          </a:solidFill>
          <a:ln w="9525" cap="flat" cmpd="sng" algn="ctr">
            <a:solidFill>
              <a:schemeClr val="bg1">
                <a:lumMod val="75000"/>
              </a:schemeClr>
            </a:solidFill>
            <a:prstDash val="solid"/>
            <a:round/>
            <a:headEnd type="none" w="lg" len="lg"/>
            <a:tailEnd type="none" w="lg" len="lg"/>
          </a:ln>
          <a:effectLst/>
        </p:spPr>
      </p:cxnSp>
      <p:pic>
        <p:nvPicPr>
          <p:cNvPr id="3" name="Grafik 2">
            <a:extLst>
              <a:ext uri="{FF2B5EF4-FFF2-40B4-BE49-F238E27FC236}">
                <a16:creationId xmlns:a16="http://schemas.microsoft.com/office/drawing/2014/main" id="{F59884D0-37F2-45DB-A297-C36C715B97FC}"/>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a:stretch/>
        </p:blipFill>
        <p:spPr>
          <a:xfrm>
            <a:off x="777875" y="6572008"/>
            <a:ext cx="1170000" cy="203324"/>
          </a:xfrm>
          <a:prstGeom prst="rect">
            <a:avLst/>
          </a:prstGeom>
        </p:spPr>
      </p:pic>
    </p:spTree>
    <p:extLst>
      <p:ext uri="{BB962C8B-B14F-4D97-AF65-F5344CB8AC3E}">
        <p14:creationId xmlns:p14="http://schemas.microsoft.com/office/powerpoint/2010/main" val="342512848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hf hdr="0" ftr="0" dt="0"/>
  <p:txStyles>
    <p:titleStyle>
      <a:lvl1pPr algn="l" defTabSz="937870" rtl="0" eaLnBrk="1" fontAlgn="base" hangingPunct="1">
        <a:lnSpc>
          <a:spcPct val="100000"/>
        </a:lnSpc>
        <a:spcBef>
          <a:spcPct val="0"/>
        </a:spcBef>
        <a:spcAft>
          <a:spcPct val="0"/>
        </a:spcAft>
        <a:tabLst>
          <a:tab pos="11146972" algn="r"/>
        </a:tabLst>
        <a:defRPr sz="2000" b="1">
          <a:solidFill>
            <a:srgbClr val="336483"/>
          </a:solidFill>
          <a:latin typeface="+mj-lt"/>
          <a:ea typeface="+mj-ea"/>
          <a:cs typeface="+mj-cs"/>
        </a:defRPr>
      </a:lvl1pPr>
      <a:lvl2pPr algn="l" defTabSz="937870" rtl="0" eaLnBrk="1" fontAlgn="base" hangingPunct="1">
        <a:lnSpc>
          <a:spcPct val="120000"/>
        </a:lnSpc>
        <a:spcBef>
          <a:spcPct val="0"/>
        </a:spcBef>
        <a:spcAft>
          <a:spcPct val="0"/>
        </a:spcAft>
        <a:tabLst>
          <a:tab pos="9779245" algn="r"/>
        </a:tabLst>
        <a:defRPr sz="2954" b="1">
          <a:solidFill>
            <a:schemeClr val="bg1"/>
          </a:solidFill>
          <a:latin typeface="Arial" charset="0"/>
        </a:defRPr>
      </a:lvl2pPr>
      <a:lvl3pPr algn="l" defTabSz="937870" rtl="0" eaLnBrk="1" fontAlgn="base" hangingPunct="1">
        <a:lnSpc>
          <a:spcPct val="120000"/>
        </a:lnSpc>
        <a:spcBef>
          <a:spcPct val="0"/>
        </a:spcBef>
        <a:spcAft>
          <a:spcPct val="0"/>
        </a:spcAft>
        <a:tabLst>
          <a:tab pos="9779245" algn="r"/>
        </a:tabLst>
        <a:defRPr sz="2954" b="1">
          <a:solidFill>
            <a:schemeClr val="bg1"/>
          </a:solidFill>
          <a:latin typeface="Arial" charset="0"/>
        </a:defRPr>
      </a:lvl3pPr>
      <a:lvl4pPr algn="l" defTabSz="937870" rtl="0" eaLnBrk="1" fontAlgn="base" hangingPunct="1">
        <a:lnSpc>
          <a:spcPct val="120000"/>
        </a:lnSpc>
        <a:spcBef>
          <a:spcPct val="0"/>
        </a:spcBef>
        <a:spcAft>
          <a:spcPct val="0"/>
        </a:spcAft>
        <a:tabLst>
          <a:tab pos="9779245" algn="r"/>
        </a:tabLst>
        <a:defRPr sz="2954" b="1">
          <a:solidFill>
            <a:schemeClr val="bg1"/>
          </a:solidFill>
          <a:latin typeface="Arial" charset="0"/>
        </a:defRPr>
      </a:lvl4pPr>
      <a:lvl5pPr algn="l" defTabSz="937870" rtl="0" eaLnBrk="1" fontAlgn="base" hangingPunct="1">
        <a:lnSpc>
          <a:spcPct val="120000"/>
        </a:lnSpc>
        <a:spcBef>
          <a:spcPct val="0"/>
        </a:spcBef>
        <a:spcAft>
          <a:spcPct val="0"/>
        </a:spcAft>
        <a:tabLst>
          <a:tab pos="9779245" algn="r"/>
        </a:tabLst>
        <a:defRPr sz="2954" b="1">
          <a:solidFill>
            <a:schemeClr val="bg1"/>
          </a:solidFill>
          <a:latin typeface="Arial" charset="0"/>
        </a:defRPr>
      </a:lvl5pPr>
      <a:lvl6pPr marL="562722" algn="l" defTabSz="937870" rtl="0" eaLnBrk="1" fontAlgn="base" hangingPunct="1">
        <a:lnSpc>
          <a:spcPct val="120000"/>
        </a:lnSpc>
        <a:spcBef>
          <a:spcPct val="0"/>
        </a:spcBef>
        <a:spcAft>
          <a:spcPct val="0"/>
        </a:spcAft>
        <a:tabLst>
          <a:tab pos="9734305" algn="r"/>
        </a:tabLst>
        <a:defRPr sz="3446" b="1">
          <a:solidFill>
            <a:schemeClr val="bg1"/>
          </a:solidFill>
          <a:latin typeface="21 Futura Lt" pitchFamily="2" charset="0"/>
        </a:defRPr>
      </a:lvl6pPr>
      <a:lvl7pPr marL="1125444" algn="l" defTabSz="937870" rtl="0" eaLnBrk="1" fontAlgn="base" hangingPunct="1">
        <a:lnSpc>
          <a:spcPct val="120000"/>
        </a:lnSpc>
        <a:spcBef>
          <a:spcPct val="0"/>
        </a:spcBef>
        <a:spcAft>
          <a:spcPct val="0"/>
        </a:spcAft>
        <a:tabLst>
          <a:tab pos="9734305" algn="r"/>
        </a:tabLst>
        <a:defRPr sz="3446" b="1">
          <a:solidFill>
            <a:schemeClr val="bg1"/>
          </a:solidFill>
          <a:latin typeface="21 Futura Lt" pitchFamily="2" charset="0"/>
        </a:defRPr>
      </a:lvl7pPr>
      <a:lvl8pPr marL="1688165" algn="l" defTabSz="937870" rtl="0" eaLnBrk="1" fontAlgn="base" hangingPunct="1">
        <a:lnSpc>
          <a:spcPct val="120000"/>
        </a:lnSpc>
        <a:spcBef>
          <a:spcPct val="0"/>
        </a:spcBef>
        <a:spcAft>
          <a:spcPct val="0"/>
        </a:spcAft>
        <a:tabLst>
          <a:tab pos="9734305" algn="r"/>
        </a:tabLst>
        <a:defRPr sz="3446" b="1">
          <a:solidFill>
            <a:schemeClr val="bg1"/>
          </a:solidFill>
          <a:latin typeface="21 Futura Lt" pitchFamily="2" charset="0"/>
        </a:defRPr>
      </a:lvl8pPr>
      <a:lvl9pPr marL="2250887" algn="l" defTabSz="937870" rtl="0" eaLnBrk="1" fontAlgn="base" hangingPunct="1">
        <a:lnSpc>
          <a:spcPct val="120000"/>
        </a:lnSpc>
        <a:spcBef>
          <a:spcPct val="0"/>
        </a:spcBef>
        <a:spcAft>
          <a:spcPct val="0"/>
        </a:spcAft>
        <a:tabLst>
          <a:tab pos="9734305" algn="r"/>
        </a:tabLst>
        <a:defRPr sz="3446" b="1">
          <a:solidFill>
            <a:schemeClr val="bg1"/>
          </a:solidFill>
          <a:latin typeface="21 Futura Lt" pitchFamily="2" charset="0"/>
        </a:defRPr>
      </a:lvl9pPr>
    </p:titleStyle>
    <p:bodyStyle>
      <a:lvl1pPr marL="0" indent="0" algn="l" defTabSz="937870" rtl="0" eaLnBrk="1" fontAlgn="base" hangingPunct="1">
        <a:spcBef>
          <a:spcPts val="1800"/>
        </a:spcBef>
        <a:spcAft>
          <a:spcPct val="0"/>
        </a:spcAft>
        <a:buSzPct val="100000"/>
        <a:buFont typeface="+mj-lt"/>
        <a:buNone/>
        <a:tabLst>
          <a:tab pos="11146972" algn="r"/>
        </a:tabLst>
        <a:defRPr sz="1800" b="1">
          <a:solidFill>
            <a:srgbClr val="336483"/>
          </a:solidFill>
          <a:latin typeface="+mn-lt"/>
          <a:ea typeface="+mn-ea"/>
          <a:cs typeface="+mn-cs"/>
        </a:defRPr>
      </a:lvl1pPr>
      <a:lvl2pPr marL="342000" indent="-342000" algn="l" defTabSz="937870" rtl="0" eaLnBrk="1" fontAlgn="base" hangingPunct="1">
        <a:spcBef>
          <a:spcPts val="900"/>
        </a:spcBef>
        <a:spcAft>
          <a:spcPct val="0"/>
        </a:spcAft>
        <a:buClr>
          <a:srgbClr val="B3CA2C"/>
        </a:buClr>
        <a:buSzPct val="110000"/>
        <a:buFont typeface="Arial" panose="020B0604020202020204" pitchFamily="34" charset="0"/>
        <a:buChar char="●"/>
        <a:tabLst>
          <a:tab pos="11146972" algn="r"/>
        </a:tabLst>
        <a:defRPr lang="de-CH" sz="1800" dirty="0" smtClean="0">
          <a:solidFill>
            <a:schemeClr val="tx1"/>
          </a:solidFill>
          <a:latin typeface="+mn-lt"/>
          <a:ea typeface="+mn-ea"/>
          <a:cs typeface="+mn-cs"/>
        </a:defRPr>
      </a:lvl2pPr>
      <a:lvl3pPr marL="684000" indent="-342000" algn="l" defTabSz="937870" rtl="0" eaLnBrk="1" fontAlgn="base" hangingPunct="1">
        <a:spcBef>
          <a:spcPts val="700"/>
        </a:spcBef>
        <a:spcAft>
          <a:spcPct val="0"/>
        </a:spcAft>
        <a:buClr>
          <a:srgbClr val="B3CA2C"/>
        </a:buClr>
        <a:buSzPct val="110000"/>
        <a:buFont typeface="Arial" panose="020B0604020202020204" pitchFamily="34" charset="0"/>
        <a:buChar char="─"/>
        <a:tabLst>
          <a:tab pos="11146972" algn="r"/>
        </a:tabLst>
        <a:defRPr sz="1600">
          <a:solidFill>
            <a:schemeClr val="tx1"/>
          </a:solidFill>
          <a:latin typeface="+mn-lt"/>
        </a:defRPr>
      </a:lvl3pPr>
      <a:lvl4pPr marL="1026000" indent="-342000" algn="l" defTabSz="937870" rtl="0" eaLnBrk="1" fontAlgn="base" hangingPunct="1">
        <a:spcBef>
          <a:spcPts val="400"/>
        </a:spcBef>
        <a:spcAft>
          <a:spcPct val="0"/>
        </a:spcAft>
        <a:buClr>
          <a:srgbClr val="B3CA2C"/>
        </a:buClr>
        <a:buSzPct val="100000"/>
        <a:buFont typeface="Arial" panose="020B0604020202020204" pitchFamily="34" charset="0"/>
        <a:buChar char="►"/>
        <a:tabLst>
          <a:tab pos="9677643" algn="r"/>
        </a:tabLst>
        <a:defRPr sz="1400">
          <a:solidFill>
            <a:schemeClr val="tx1"/>
          </a:solidFill>
          <a:latin typeface="+mn-lt"/>
        </a:defRPr>
      </a:lvl4pPr>
      <a:lvl5pPr marL="2196178" indent="-422041" algn="l" defTabSz="937870" rtl="0" eaLnBrk="1" fontAlgn="base" hangingPunct="1">
        <a:spcBef>
          <a:spcPct val="40000"/>
        </a:spcBef>
        <a:spcAft>
          <a:spcPct val="0"/>
        </a:spcAft>
        <a:buChar char="–"/>
        <a:tabLst>
          <a:tab pos="9677643" algn="r"/>
        </a:tabLst>
        <a:defRPr sz="2462">
          <a:solidFill>
            <a:schemeClr val="tx1"/>
          </a:solidFill>
          <a:latin typeface="+mn-lt"/>
        </a:defRPr>
      </a:lvl5pPr>
      <a:lvl6pPr marL="2758900" indent="-422041" algn="l" defTabSz="937870" rtl="0" eaLnBrk="1" fontAlgn="base" hangingPunct="1">
        <a:spcBef>
          <a:spcPct val="40000"/>
        </a:spcBef>
        <a:spcAft>
          <a:spcPct val="0"/>
        </a:spcAft>
        <a:buChar char="–"/>
        <a:tabLst>
          <a:tab pos="9677643" algn="r"/>
        </a:tabLst>
        <a:defRPr sz="2462">
          <a:solidFill>
            <a:schemeClr val="tx1"/>
          </a:solidFill>
          <a:latin typeface="+mn-lt"/>
        </a:defRPr>
      </a:lvl6pPr>
      <a:lvl7pPr marL="3321622" indent="-422041" algn="l" defTabSz="937870" rtl="0" eaLnBrk="1" fontAlgn="base" hangingPunct="1">
        <a:spcBef>
          <a:spcPct val="40000"/>
        </a:spcBef>
        <a:spcAft>
          <a:spcPct val="0"/>
        </a:spcAft>
        <a:buChar char="–"/>
        <a:tabLst>
          <a:tab pos="9677643" algn="r"/>
        </a:tabLst>
        <a:defRPr sz="2462">
          <a:solidFill>
            <a:schemeClr val="tx1"/>
          </a:solidFill>
          <a:latin typeface="+mn-lt"/>
        </a:defRPr>
      </a:lvl7pPr>
      <a:lvl8pPr marL="3884343" indent="-422041" algn="l" defTabSz="937870" rtl="0" eaLnBrk="1" fontAlgn="base" hangingPunct="1">
        <a:spcBef>
          <a:spcPct val="40000"/>
        </a:spcBef>
        <a:spcAft>
          <a:spcPct val="0"/>
        </a:spcAft>
        <a:buChar char="–"/>
        <a:tabLst>
          <a:tab pos="9677643" algn="r"/>
        </a:tabLst>
        <a:defRPr sz="2462">
          <a:solidFill>
            <a:schemeClr val="tx1"/>
          </a:solidFill>
          <a:latin typeface="+mn-lt"/>
        </a:defRPr>
      </a:lvl8pPr>
      <a:lvl9pPr marL="4447065" indent="-422041" algn="l" defTabSz="937870" rtl="0" eaLnBrk="1" fontAlgn="base" hangingPunct="1">
        <a:spcBef>
          <a:spcPct val="40000"/>
        </a:spcBef>
        <a:spcAft>
          <a:spcPct val="0"/>
        </a:spcAft>
        <a:buChar char="–"/>
        <a:tabLst>
          <a:tab pos="9677643" algn="r"/>
        </a:tabLst>
        <a:defRPr sz="2462">
          <a:solidFill>
            <a:schemeClr val="tx1"/>
          </a:solidFill>
          <a:latin typeface="+mn-lt"/>
        </a:defRPr>
      </a:lvl9pPr>
    </p:bodyStyle>
    <p:otherStyle>
      <a:defPPr>
        <a:defRPr lang="de-DE"/>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jpe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9.emf"/><Relationship Id="rId5" Type="http://schemas.openxmlformats.org/officeDocument/2006/relationships/oleObject" Target="../embeddings/oleObject43.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5.xml"/><Relationship Id="rId1" Type="http://schemas.openxmlformats.org/officeDocument/2006/relationships/tags" Target="../tags/tag59.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6.xml"/><Relationship Id="rId1" Type="http://schemas.openxmlformats.org/officeDocument/2006/relationships/tags" Target="../tags/tag60.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5.xml"/><Relationship Id="rId1" Type="http://schemas.openxmlformats.org/officeDocument/2006/relationships/tags" Target="../tags/tag61.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4.xml"/><Relationship Id="rId1" Type="http://schemas.openxmlformats.org/officeDocument/2006/relationships/tags" Target="../tags/tag62.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17.xml"/><Relationship Id="rId1" Type="http://schemas.openxmlformats.org/officeDocument/2006/relationships/tags" Target="../tags/tag63.x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9.emf"/><Relationship Id="rId4" Type="http://schemas.openxmlformats.org/officeDocument/2006/relationships/oleObject" Target="../embeddings/oleObject44.bin"/></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6.xml"/><Relationship Id="rId1" Type="http://schemas.openxmlformats.org/officeDocument/2006/relationships/tags" Target="../tags/tag64.xml"/><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2" Type="http://schemas.openxmlformats.org/officeDocument/2006/relationships/hyperlink" Target="mailto:gestion-de-donnees@csfo.ch" TargetMode="Externa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17" Type="http://schemas.openxmlformats.org/officeDocument/2006/relationships/tags" Target="../tags/tag181.xml"/><Relationship Id="rId21" Type="http://schemas.openxmlformats.org/officeDocument/2006/relationships/tags" Target="../tags/tag85.xml"/><Relationship Id="rId42" Type="http://schemas.openxmlformats.org/officeDocument/2006/relationships/tags" Target="../tags/tag106.xml"/><Relationship Id="rId63" Type="http://schemas.openxmlformats.org/officeDocument/2006/relationships/tags" Target="../tags/tag127.xml"/><Relationship Id="rId84" Type="http://schemas.openxmlformats.org/officeDocument/2006/relationships/tags" Target="../tags/tag148.xml"/><Relationship Id="rId16" Type="http://schemas.openxmlformats.org/officeDocument/2006/relationships/tags" Target="../tags/tag80.xml"/><Relationship Id="rId107" Type="http://schemas.openxmlformats.org/officeDocument/2006/relationships/tags" Target="../tags/tag171.xml"/><Relationship Id="rId11" Type="http://schemas.openxmlformats.org/officeDocument/2006/relationships/tags" Target="../tags/tag75.xml"/><Relationship Id="rId32" Type="http://schemas.openxmlformats.org/officeDocument/2006/relationships/tags" Target="../tags/tag96.xml"/><Relationship Id="rId37" Type="http://schemas.openxmlformats.org/officeDocument/2006/relationships/tags" Target="../tags/tag101.xml"/><Relationship Id="rId53" Type="http://schemas.openxmlformats.org/officeDocument/2006/relationships/tags" Target="../tags/tag117.xml"/><Relationship Id="rId58" Type="http://schemas.openxmlformats.org/officeDocument/2006/relationships/tags" Target="../tags/tag122.xml"/><Relationship Id="rId74" Type="http://schemas.openxmlformats.org/officeDocument/2006/relationships/tags" Target="../tags/tag138.xml"/><Relationship Id="rId79" Type="http://schemas.openxmlformats.org/officeDocument/2006/relationships/tags" Target="../tags/tag143.xml"/><Relationship Id="rId102" Type="http://schemas.openxmlformats.org/officeDocument/2006/relationships/tags" Target="../tags/tag166.xml"/><Relationship Id="rId123" Type="http://schemas.openxmlformats.org/officeDocument/2006/relationships/tags" Target="../tags/tag187.xml"/><Relationship Id="rId128" Type="http://schemas.openxmlformats.org/officeDocument/2006/relationships/tags" Target="../tags/tag192.xml"/><Relationship Id="rId5" Type="http://schemas.openxmlformats.org/officeDocument/2006/relationships/tags" Target="../tags/tag69.xml"/><Relationship Id="rId90" Type="http://schemas.openxmlformats.org/officeDocument/2006/relationships/tags" Target="../tags/tag154.xml"/><Relationship Id="rId95" Type="http://schemas.openxmlformats.org/officeDocument/2006/relationships/tags" Target="../tags/tag159.xml"/><Relationship Id="rId22" Type="http://schemas.openxmlformats.org/officeDocument/2006/relationships/tags" Target="../tags/tag86.xml"/><Relationship Id="rId27" Type="http://schemas.openxmlformats.org/officeDocument/2006/relationships/tags" Target="../tags/tag91.xml"/><Relationship Id="rId43" Type="http://schemas.openxmlformats.org/officeDocument/2006/relationships/tags" Target="../tags/tag107.xml"/><Relationship Id="rId48" Type="http://schemas.openxmlformats.org/officeDocument/2006/relationships/tags" Target="../tags/tag112.xml"/><Relationship Id="rId64" Type="http://schemas.openxmlformats.org/officeDocument/2006/relationships/tags" Target="../tags/tag128.xml"/><Relationship Id="rId69" Type="http://schemas.openxmlformats.org/officeDocument/2006/relationships/tags" Target="../tags/tag133.xml"/><Relationship Id="rId113" Type="http://schemas.openxmlformats.org/officeDocument/2006/relationships/tags" Target="../tags/tag177.xml"/><Relationship Id="rId118" Type="http://schemas.openxmlformats.org/officeDocument/2006/relationships/tags" Target="../tags/tag182.xml"/><Relationship Id="rId134" Type="http://schemas.openxmlformats.org/officeDocument/2006/relationships/tags" Target="../tags/tag198.xml"/><Relationship Id="rId80" Type="http://schemas.openxmlformats.org/officeDocument/2006/relationships/tags" Target="../tags/tag144.xml"/><Relationship Id="rId85" Type="http://schemas.openxmlformats.org/officeDocument/2006/relationships/tags" Target="../tags/tag149.xml"/><Relationship Id="rId12" Type="http://schemas.openxmlformats.org/officeDocument/2006/relationships/tags" Target="../tags/tag76.xml"/><Relationship Id="rId17" Type="http://schemas.openxmlformats.org/officeDocument/2006/relationships/tags" Target="../tags/tag81.xml"/><Relationship Id="rId33" Type="http://schemas.openxmlformats.org/officeDocument/2006/relationships/tags" Target="../tags/tag97.xml"/><Relationship Id="rId38" Type="http://schemas.openxmlformats.org/officeDocument/2006/relationships/tags" Target="../tags/tag102.xml"/><Relationship Id="rId59" Type="http://schemas.openxmlformats.org/officeDocument/2006/relationships/tags" Target="../tags/tag123.xml"/><Relationship Id="rId103" Type="http://schemas.openxmlformats.org/officeDocument/2006/relationships/tags" Target="../tags/tag167.xml"/><Relationship Id="rId108" Type="http://schemas.openxmlformats.org/officeDocument/2006/relationships/tags" Target="../tags/tag172.xml"/><Relationship Id="rId124" Type="http://schemas.openxmlformats.org/officeDocument/2006/relationships/tags" Target="../tags/tag188.xml"/><Relationship Id="rId129" Type="http://schemas.openxmlformats.org/officeDocument/2006/relationships/tags" Target="../tags/tag193.xml"/><Relationship Id="rId54" Type="http://schemas.openxmlformats.org/officeDocument/2006/relationships/tags" Target="../tags/tag118.xml"/><Relationship Id="rId70" Type="http://schemas.openxmlformats.org/officeDocument/2006/relationships/tags" Target="../tags/tag134.xml"/><Relationship Id="rId75" Type="http://schemas.openxmlformats.org/officeDocument/2006/relationships/tags" Target="../tags/tag139.xml"/><Relationship Id="rId91" Type="http://schemas.openxmlformats.org/officeDocument/2006/relationships/tags" Target="../tags/tag155.xml"/><Relationship Id="rId96" Type="http://schemas.openxmlformats.org/officeDocument/2006/relationships/tags" Target="../tags/tag160.xml"/><Relationship Id="rId1" Type="http://schemas.openxmlformats.org/officeDocument/2006/relationships/tags" Target="../tags/tag65.xml"/><Relationship Id="rId6" Type="http://schemas.openxmlformats.org/officeDocument/2006/relationships/tags" Target="../tags/tag70.xml"/><Relationship Id="rId23" Type="http://schemas.openxmlformats.org/officeDocument/2006/relationships/tags" Target="../tags/tag87.xml"/><Relationship Id="rId28" Type="http://schemas.openxmlformats.org/officeDocument/2006/relationships/tags" Target="../tags/tag92.xml"/><Relationship Id="rId49" Type="http://schemas.openxmlformats.org/officeDocument/2006/relationships/tags" Target="../tags/tag113.xml"/><Relationship Id="rId114" Type="http://schemas.openxmlformats.org/officeDocument/2006/relationships/tags" Target="../tags/tag178.xml"/><Relationship Id="rId119" Type="http://schemas.openxmlformats.org/officeDocument/2006/relationships/tags" Target="../tags/tag183.xml"/><Relationship Id="rId44" Type="http://schemas.openxmlformats.org/officeDocument/2006/relationships/tags" Target="../tags/tag108.xml"/><Relationship Id="rId60" Type="http://schemas.openxmlformats.org/officeDocument/2006/relationships/tags" Target="../tags/tag124.xml"/><Relationship Id="rId65" Type="http://schemas.openxmlformats.org/officeDocument/2006/relationships/tags" Target="../tags/tag129.xml"/><Relationship Id="rId81" Type="http://schemas.openxmlformats.org/officeDocument/2006/relationships/tags" Target="../tags/tag145.xml"/><Relationship Id="rId86" Type="http://schemas.openxmlformats.org/officeDocument/2006/relationships/tags" Target="../tags/tag150.xml"/><Relationship Id="rId130" Type="http://schemas.openxmlformats.org/officeDocument/2006/relationships/tags" Target="../tags/tag194.xml"/><Relationship Id="rId135" Type="http://schemas.openxmlformats.org/officeDocument/2006/relationships/tags" Target="../tags/tag199.xml"/><Relationship Id="rId13" Type="http://schemas.openxmlformats.org/officeDocument/2006/relationships/tags" Target="../tags/tag77.xml"/><Relationship Id="rId18" Type="http://schemas.openxmlformats.org/officeDocument/2006/relationships/tags" Target="../tags/tag82.xml"/><Relationship Id="rId39" Type="http://schemas.openxmlformats.org/officeDocument/2006/relationships/tags" Target="../tags/tag103.xml"/><Relationship Id="rId109" Type="http://schemas.openxmlformats.org/officeDocument/2006/relationships/tags" Target="../tags/tag173.xml"/><Relationship Id="rId34" Type="http://schemas.openxmlformats.org/officeDocument/2006/relationships/tags" Target="../tags/tag98.xml"/><Relationship Id="rId50" Type="http://schemas.openxmlformats.org/officeDocument/2006/relationships/tags" Target="../tags/tag114.xml"/><Relationship Id="rId55" Type="http://schemas.openxmlformats.org/officeDocument/2006/relationships/tags" Target="../tags/tag119.xml"/><Relationship Id="rId76" Type="http://schemas.openxmlformats.org/officeDocument/2006/relationships/tags" Target="../tags/tag140.xml"/><Relationship Id="rId97" Type="http://schemas.openxmlformats.org/officeDocument/2006/relationships/tags" Target="../tags/tag161.xml"/><Relationship Id="rId104" Type="http://schemas.openxmlformats.org/officeDocument/2006/relationships/tags" Target="../tags/tag168.xml"/><Relationship Id="rId120" Type="http://schemas.openxmlformats.org/officeDocument/2006/relationships/tags" Target="../tags/tag184.xml"/><Relationship Id="rId125" Type="http://schemas.openxmlformats.org/officeDocument/2006/relationships/tags" Target="../tags/tag189.xml"/><Relationship Id="rId7" Type="http://schemas.openxmlformats.org/officeDocument/2006/relationships/tags" Target="../tags/tag71.xml"/><Relationship Id="rId71" Type="http://schemas.openxmlformats.org/officeDocument/2006/relationships/tags" Target="../tags/tag135.xml"/><Relationship Id="rId92" Type="http://schemas.openxmlformats.org/officeDocument/2006/relationships/tags" Target="../tags/tag156.xml"/><Relationship Id="rId2" Type="http://schemas.openxmlformats.org/officeDocument/2006/relationships/tags" Target="../tags/tag66.xml"/><Relationship Id="rId29" Type="http://schemas.openxmlformats.org/officeDocument/2006/relationships/tags" Target="../tags/tag93.xml"/><Relationship Id="rId24" Type="http://schemas.openxmlformats.org/officeDocument/2006/relationships/tags" Target="../tags/tag88.xml"/><Relationship Id="rId40" Type="http://schemas.openxmlformats.org/officeDocument/2006/relationships/tags" Target="../tags/tag104.xml"/><Relationship Id="rId45" Type="http://schemas.openxmlformats.org/officeDocument/2006/relationships/tags" Target="../tags/tag109.xml"/><Relationship Id="rId66" Type="http://schemas.openxmlformats.org/officeDocument/2006/relationships/tags" Target="../tags/tag130.xml"/><Relationship Id="rId87" Type="http://schemas.openxmlformats.org/officeDocument/2006/relationships/tags" Target="../tags/tag151.xml"/><Relationship Id="rId110" Type="http://schemas.openxmlformats.org/officeDocument/2006/relationships/tags" Target="../tags/tag174.xml"/><Relationship Id="rId115" Type="http://schemas.openxmlformats.org/officeDocument/2006/relationships/tags" Target="../tags/tag179.xml"/><Relationship Id="rId131" Type="http://schemas.openxmlformats.org/officeDocument/2006/relationships/tags" Target="../tags/tag195.xml"/><Relationship Id="rId136" Type="http://schemas.openxmlformats.org/officeDocument/2006/relationships/tags" Target="../tags/tag200.xml"/><Relationship Id="rId61" Type="http://schemas.openxmlformats.org/officeDocument/2006/relationships/tags" Target="../tags/tag125.xml"/><Relationship Id="rId82" Type="http://schemas.openxmlformats.org/officeDocument/2006/relationships/tags" Target="../tags/tag146.xml"/><Relationship Id="rId19" Type="http://schemas.openxmlformats.org/officeDocument/2006/relationships/tags" Target="../tags/tag83.xml"/><Relationship Id="rId14" Type="http://schemas.openxmlformats.org/officeDocument/2006/relationships/tags" Target="../tags/tag78.xml"/><Relationship Id="rId30" Type="http://schemas.openxmlformats.org/officeDocument/2006/relationships/tags" Target="../tags/tag94.xml"/><Relationship Id="rId35" Type="http://schemas.openxmlformats.org/officeDocument/2006/relationships/tags" Target="../tags/tag99.xml"/><Relationship Id="rId56" Type="http://schemas.openxmlformats.org/officeDocument/2006/relationships/tags" Target="../tags/tag120.xml"/><Relationship Id="rId77" Type="http://schemas.openxmlformats.org/officeDocument/2006/relationships/tags" Target="../tags/tag141.xml"/><Relationship Id="rId100" Type="http://schemas.openxmlformats.org/officeDocument/2006/relationships/tags" Target="../tags/tag164.xml"/><Relationship Id="rId105" Type="http://schemas.openxmlformats.org/officeDocument/2006/relationships/tags" Target="../tags/tag169.xml"/><Relationship Id="rId126" Type="http://schemas.openxmlformats.org/officeDocument/2006/relationships/tags" Target="../tags/tag190.xml"/><Relationship Id="rId8" Type="http://schemas.openxmlformats.org/officeDocument/2006/relationships/tags" Target="../tags/tag72.xml"/><Relationship Id="rId51" Type="http://schemas.openxmlformats.org/officeDocument/2006/relationships/tags" Target="../tags/tag115.xml"/><Relationship Id="rId72" Type="http://schemas.openxmlformats.org/officeDocument/2006/relationships/tags" Target="../tags/tag136.xml"/><Relationship Id="rId93" Type="http://schemas.openxmlformats.org/officeDocument/2006/relationships/tags" Target="../tags/tag157.xml"/><Relationship Id="rId98" Type="http://schemas.openxmlformats.org/officeDocument/2006/relationships/tags" Target="../tags/tag162.xml"/><Relationship Id="rId121" Type="http://schemas.openxmlformats.org/officeDocument/2006/relationships/tags" Target="../tags/tag185.xml"/><Relationship Id="rId3" Type="http://schemas.openxmlformats.org/officeDocument/2006/relationships/tags" Target="../tags/tag67.xml"/><Relationship Id="rId25" Type="http://schemas.openxmlformats.org/officeDocument/2006/relationships/tags" Target="../tags/tag89.xml"/><Relationship Id="rId46" Type="http://schemas.openxmlformats.org/officeDocument/2006/relationships/tags" Target="../tags/tag110.xml"/><Relationship Id="rId67" Type="http://schemas.openxmlformats.org/officeDocument/2006/relationships/tags" Target="../tags/tag131.xml"/><Relationship Id="rId116" Type="http://schemas.openxmlformats.org/officeDocument/2006/relationships/tags" Target="../tags/tag180.xml"/><Relationship Id="rId137" Type="http://schemas.openxmlformats.org/officeDocument/2006/relationships/slideLayout" Target="../slideLayouts/slideLayout4.xml"/><Relationship Id="rId20" Type="http://schemas.openxmlformats.org/officeDocument/2006/relationships/tags" Target="../tags/tag84.xml"/><Relationship Id="rId41" Type="http://schemas.openxmlformats.org/officeDocument/2006/relationships/tags" Target="../tags/tag105.xml"/><Relationship Id="rId62" Type="http://schemas.openxmlformats.org/officeDocument/2006/relationships/tags" Target="../tags/tag126.xml"/><Relationship Id="rId83" Type="http://schemas.openxmlformats.org/officeDocument/2006/relationships/tags" Target="../tags/tag147.xml"/><Relationship Id="rId88" Type="http://schemas.openxmlformats.org/officeDocument/2006/relationships/tags" Target="../tags/tag152.xml"/><Relationship Id="rId111" Type="http://schemas.openxmlformats.org/officeDocument/2006/relationships/tags" Target="../tags/tag175.xml"/><Relationship Id="rId132" Type="http://schemas.openxmlformats.org/officeDocument/2006/relationships/tags" Target="../tags/tag196.xml"/><Relationship Id="rId15" Type="http://schemas.openxmlformats.org/officeDocument/2006/relationships/tags" Target="../tags/tag79.xml"/><Relationship Id="rId36" Type="http://schemas.openxmlformats.org/officeDocument/2006/relationships/tags" Target="../tags/tag100.xml"/><Relationship Id="rId57" Type="http://schemas.openxmlformats.org/officeDocument/2006/relationships/tags" Target="../tags/tag121.xml"/><Relationship Id="rId106" Type="http://schemas.openxmlformats.org/officeDocument/2006/relationships/tags" Target="../tags/tag170.xml"/><Relationship Id="rId127" Type="http://schemas.openxmlformats.org/officeDocument/2006/relationships/tags" Target="../tags/tag191.xml"/><Relationship Id="rId10" Type="http://schemas.openxmlformats.org/officeDocument/2006/relationships/tags" Target="../tags/tag74.xml"/><Relationship Id="rId31" Type="http://schemas.openxmlformats.org/officeDocument/2006/relationships/tags" Target="../tags/tag95.xml"/><Relationship Id="rId52" Type="http://schemas.openxmlformats.org/officeDocument/2006/relationships/tags" Target="../tags/tag116.xml"/><Relationship Id="rId73" Type="http://schemas.openxmlformats.org/officeDocument/2006/relationships/tags" Target="../tags/tag137.xml"/><Relationship Id="rId78" Type="http://schemas.openxmlformats.org/officeDocument/2006/relationships/tags" Target="../tags/tag142.xml"/><Relationship Id="rId94" Type="http://schemas.openxmlformats.org/officeDocument/2006/relationships/tags" Target="../tags/tag158.xml"/><Relationship Id="rId99" Type="http://schemas.openxmlformats.org/officeDocument/2006/relationships/tags" Target="../tags/tag163.xml"/><Relationship Id="rId101" Type="http://schemas.openxmlformats.org/officeDocument/2006/relationships/tags" Target="../tags/tag165.xml"/><Relationship Id="rId122" Type="http://schemas.openxmlformats.org/officeDocument/2006/relationships/tags" Target="../tags/tag186.xml"/><Relationship Id="rId4" Type="http://schemas.openxmlformats.org/officeDocument/2006/relationships/tags" Target="../tags/tag68.xml"/><Relationship Id="rId9" Type="http://schemas.openxmlformats.org/officeDocument/2006/relationships/tags" Target="../tags/tag73.xml"/><Relationship Id="rId26" Type="http://schemas.openxmlformats.org/officeDocument/2006/relationships/tags" Target="../tags/tag90.xml"/><Relationship Id="rId47" Type="http://schemas.openxmlformats.org/officeDocument/2006/relationships/tags" Target="../tags/tag111.xml"/><Relationship Id="rId68" Type="http://schemas.openxmlformats.org/officeDocument/2006/relationships/tags" Target="../tags/tag132.xml"/><Relationship Id="rId89" Type="http://schemas.openxmlformats.org/officeDocument/2006/relationships/tags" Target="../tags/tag153.xml"/><Relationship Id="rId112" Type="http://schemas.openxmlformats.org/officeDocument/2006/relationships/tags" Target="../tags/tag176.xml"/><Relationship Id="rId133" Type="http://schemas.openxmlformats.org/officeDocument/2006/relationships/tags" Target="../tags/tag197.xml"/></Relationships>
</file>

<file path=ppt/slides/_rels/slide25.xml.rels><?xml version="1.0" encoding="UTF-8" standalone="yes"?>
<Relationships xmlns="http://schemas.openxmlformats.org/package/2006/relationships"><Relationship Id="rId3" Type="http://schemas.openxmlformats.org/officeDocument/2006/relationships/hyperlink" Target="mailto:datenmanagement@sdbb.ch" TargetMode="External"/><Relationship Id="rId2" Type="http://schemas.openxmlformats.org/officeDocument/2006/relationships/hyperlink" Target="https://forms.office.com/r/jdYs7DPzWf" TargetMode="Externa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4.xml"/><Relationship Id="rId1" Type="http://schemas.openxmlformats.org/officeDocument/2006/relationships/tags" Target="../tags/tag201.xml"/><Relationship Id="rId5" Type="http://schemas.openxmlformats.org/officeDocument/2006/relationships/image" Target="../media/image27.png"/><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4.xml"/><Relationship Id="rId1" Type="http://schemas.openxmlformats.org/officeDocument/2006/relationships/tags" Target="../tags/tag57.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30.xml"/><Relationship Id="rId1" Type="http://schemas.openxmlformats.org/officeDocument/2006/relationships/tags" Target="../tags/tag58.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1"/>
            </p:custDataLst>
            <p:extLst>
              <p:ext uri="{D42A27DB-BD31-4B8C-83A1-F6EECF244321}">
                <p14:modId xmlns:p14="http://schemas.microsoft.com/office/powerpoint/2010/main" val="4118900321"/>
              </p:ext>
            </p:extLst>
          </p:nvPr>
        </p:nvGraphicFramePr>
        <p:xfrm>
          <a:off x="1144589" y="1589"/>
          <a:ext cx="1587" cy="1587"/>
        </p:xfrm>
        <a:graphic>
          <a:graphicData uri="http://schemas.openxmlformats.org/presentationml/2006/ole">
            <mc:AlternateContent xmlns:mc="http://schemas.openxmlformats.org/markup-compatibility/2006">
              <mc:Choice xmlns:v="urn:schemas-microsoft-com:vml" Requires="v">
                <p:oleObj name="think-cell Folie" r:id="rId5" imgW="408" imgH="408" progId="TCLayout.ActiveDocument.1">
                  <p:embed/>
                </p:oleObj>
              </mc:Choice>
              <mc:Fallback>
                <p:oleObj name="think-cell Folie" r:id="rId5" imgW="408" imgH="408" progId="TCLayout.ActiveDocument.1">
                  <p:embed/>
                  <p:pic>
                    <p:nvPicPr>
                      <p:cNvPr id="3" name="Objekt 2" hidden="1"/>
                      <p:cNvPicPr/>
                      <p:nvPr/>
                    </p:nvPicPr>
                    <p:blipFill>
                      <a:blip r:embed="rId6"/>
                      <a:stretch>
                        <a:fillRect/>
                      </a:stretch>
                    </p:blipFill>
                    <p:spPr>
                      <a:xfrm>
                        <a:off x="1144589" y="1589"/>
                        <a:ext cx="1587" cy="1587"/>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D2F28DBA-EAAB-4DEB-88B9-F5997CB6A962}"/>
              </a:ext>
            </a:extLst>
          </p:cNvPr>
          <p:cNvSpPr/>
          <p:nvPr>
            <p:custDataLst>
              <p:tags r:id="rId2"/>
            </p:custDataLst>
          </p:nvPr>
        </p:nvSpPr>
        <p:spPr bwMode="auto">
          <a:xfrm>
            <a:off x="0" y="0"/>
            <a:ext cx="158750" cy="158750"/>
          </a:xfrm>
          <a:prstGeom prst="rect">
            <a:avLst/>
          </a:prstGeom>
          <a:solidFill>
            <a:schemeClr val="accent1">
              <a:lumMod val="20000"/>
              <a:lumOff val="80000"/>
            </a:schemeClr>
          </a:solidFill>
          <a:ln w="19050" cap="flat" cmpd="sng" algn="ctr">
            <a:noFill/>
            <a:prstDash val="solid"/>
            <a:round/>
            <a:headEnd type="none" w="lg" len="lg"/>
            <a:tailEnd type="none" w="lg" len="lg"/>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endParaRPr lang="de-CH" sz="2400" b="1" err="1">
              <a:solidFill>
                <a:schemeClr val="tx1"/>
              </a:solidFill>
              <a:latin typeface="Arial" panose="020B0604020202020204" pitchFamily="34" charset="0"/>
              <a:ea typeface="+mj-ea"/>
              <a:cs typeface="+mj-cs"/>
              <a:sym typeface="Arial" panose="020B0604020202020204" pitchFamily="34" charset="0"/>
            </a:endParaRPr>
          </a:p>
        </p:txBody>
      </p:sp>
      <p:sp>
        <p:nvSpPr>
          <p:cNvPr id="7" name="Rechteck 6"/>
          <p:cNvSpPr/>
          <p:nvPr/>
        </p:nvSpPr>
        <p:spPr bwMode="auto">
          <a:xfrm>
            <a:off x="0" y="0"/>
            <a:ext cx="4381018" cy="4323144"/>
          </a:xfrm>
          <a:prstGeom prst="rect">
            <a:avLst/>
          </a:prstGeom>
          <a:solidFill>
            <a:schemeClr val="bg1">
              <a:lumMod val="95000"/>
            </a:schemeClr>
          </a:solidFill>
          <a:ln w="19050" cap="flat" cmpd="sng" algn="ctr">
            <a:noFill/>
            <a:prstDash val="solid"/>
            <a:round/>
            <a:headEnd type="none" w="lg" len="lg"/>
            <a:tailEnd type="none" w="lg" len="lg"/>
          </a:ln>
          <a:effectLst/>
        </p:spPr>
        <p:txBody>
          <a:bodyPr rot="0" spcFirstLastPara="0" vertOverflow="overflow" horzOverflow="overflow" vert="horz" wrap="square" lIns="108000" tIns="72000" rIns="324000" bIns="36000" numCol="1" spcCol="0" rtlCol="0" fromWordArt="0" anchor="t" anchorCtr="0" forceAA="0" compatLnSpc="1">
            <a:prstTxWarp prst="textNoShape">
              <a:avLst/>
            </a:prstTxWarp>
            <a:noAutofit/>
          </a:bodyPr>
          <a:lstStyle/>
          <a:p>
            <a:pPr marL="184150" indent="-184150" algn="l">
              <a:buFont typeface="Arial" panose="020B0604020202020204" pitchFamily="34" charset="0"/>
              <a:buChar char="•"/>
            </a:pPr>
            <a:endParaRPr lang="de-CH">
              <a:solidFill>
                <a:schemeClr val="tx1">
                  <a:lumMod val="40000"/>
                  <a:lumOff val="60000"/>
                </a:schemeClr>
              </a:solidFill>
            </a:endParaRPr>
          </a:p>
        </p:txBody>
      </p:sp>
      <p:sp>
        <p:nvSpPr>
          <p:cNvPr id="449538" name="Rectangle 2"/>
          <p:cNvSpPr>
            <a:spLocks noGrp="1" noChangeArrowheads="1"/>
          </p:cNvSpPr>
          <p:nvPr>
            <p:ph type="ctrTitle" sz="quarter"/>
          </p:nvPr>
        </p:nvSpPr>
        <p:spPr/>
        <p:txBody>
          <a:bodyPr vert="horz"/>
          <a:lstStyle/>
          <a:p>
            <a:r>
              <a:rPr lang="de-CH" dirty="0">
                <a:solidFill>
                  <a:schemeClr val="accent6"/>
                </a:solidFill>
              </a:rPr>
              <a:t>Harmonisation de l'échange de données des offices de la formation professionnelle HAKA</a:t>
            </a:r>
            <a:br>
              <a:rPr lang="de-CH" dirty="0">
                <a:solidFill>
                  <a:schemeClr val="accent6"/>
                </a:solidFill>
              </a:rPr>
            </a:br>
            <a:r>
              <a:rPr lang="de-CH" dirty="0">
                <a:solidFill>
                  <a:schemeClr val="accent1"/>
                </a:solidFill>
              </a:rPr>
              <a:t>Élaboration de la </a:t>
            </a:r>
            <a:r>
              <a:rPr lang="de-CH" dirty="0" err="1">
                <a:solidFill>
                  <a:schemeClr val="accent1"/>
                </a:solidFill>
              </a:rPr>
              <a:t>norme eCH</a:t>
            </a:r>
            <a:br>
              <a:rPr lang="de-CH" dirty="0">
                <a:solidFill>
                  <a:schemeClr val="accent1"/>
                </a:solidFill>
              </a:rPr>
            </a:br>
            <a:br>
              <a:rPr lang="de-CH" dirty="0">
                <a:solidFill>
                  <a:schemeClr val="accent1"/>
                </a:solidFill>
              </a:rPr>
            </a:br>
            <a:r>
              <a:rPr lang="de-CH" sz="1800" b="0" dirty="0">
                <a:solidFill>
                  <a:schemeClr val="accent2"/>
                </a:solidFill>
              </a:rPr>
              <a:t>Séance d'information 28 avril 2022</a:t>
            </a:r>
            <a:endParaRPr lang="de-CH" b="0" dirty="0">
              <a:solidFill>
                <a:schemeClr val="accent2"/>
              </a:solidFill>
            </a:endParaRPr>
          </a:p>
        </p:txBody>
      </p:sp>
      <p:sp>
        <p:nvSpPr>
          <p:cNvPr id="449539" name="Rectangle 3"/>
          <p:cNvSpPr>
            <a:spLocks noGrp="1" noChangeArrowheads="1"/>
          </p:cNvSpPr>
          <p:nvPr>
            <p:ph type="subTitle" sz="quarter" idx="1"/>
          </p:nvPr>
        </p:nvSpPr>
        <p:spPr/>
        <p:txBody>
          <a:bodyPr/>
          <a:lstStyle/>
          <a:p>
            <a:r>
              <a:rPr lang="de-CH" dirty="0"/>
              <a:t>CSFO Gestion des données de la formation professionnelle</a:t>
            </a:r>
          </a:p>
          <a:p>
            <a:r>
              <a:rPr lang="de-CH" dirty="0"/>
              <a:t>CSFP Sous-commission Échange de données</a:t>
            </a:r>
          </a:p>
          <a:p>
            <a:r>
              <a:rPr lang="de-CH" dirty="0"/>
              <a:t>AWK Group AG</a:t>
            </a:r>
          </a:p>
          <a:p>
            <a:endParaRPr lang="de-CH" dirty="0"/>
          </a:p>
          <a:p>
            <a:endParaRPr lang="de-CH" dirty="0"/>
          </a:p>
        </p:txBody>
      </p:sp>
      <p:pic>
        <p:nvPicPr>
          <p:cNvPr id="9" name="Picture 4" descr="woman wearing academic cap and dress selective focus photography">
            <a:extLst>
              <a:ext uri="{FF2B5EF4-FFF2-40B4-BE49-F238E27FC236}">
                <a16:creationId xmlns:a16="http://schemas.microsoft.com/office/drawing/2014/main" id="{9B94E375-0E24-4FAD-8383-2F159D673666}"/>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1183" t="465"/>
          <a:stretch/>
        </p:blipFill>
        <p:spPr bwMode="auto">
          <a:xfrm>
            <a:off x="0" y="0"/>
            <a:ext cx="4504078" cy="432314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6" name="Freihandform 5"/>
          <p:cNvSpPr/>
          <p:nvPr/>
        </p:nvSpPr>
        <p:spPr bwMode="auto">
          <a:xfrm>
            <a:off x="0" y="0"/>
            <a:ext cx="4648200" cy="4648200"/>
          </a:xfrm>
          <a:custGeom>
            <a:avLst/>
            <a:gdLst>
              <a:gd name="connsiteX0" fmla="*/ 4187322 w 4648200"/>
              <a:gd name="connsiteY0" fmla="*/ 0 h 4648200"/>
              <a:gd name="connsiteX1" fmla="*/ 4648200 w 4648200"/>
              <a:gd name="connsiteY1" fmla="*/ 0 h 4648200"/>
              <a:gd name="connsiteX2" fmla="*/ 4648200 w 4648200"/>
              <a:gd name="connsiteY2" fmla="*/ 4648200 h 4648200"/>
              <a:gd name="connsiteX3" fmla="*/ 0 w 4648200"/>
              <a:gd name="connsiteY3" fmla="*/ 4648200 h 4648200"/>
              <a:gd name="connsiteX4" fmla="*/ 0 w 4648200"/>
              <a:gd name="connsiteY4" fmla="*/ 4100528 h 4648200"/>
              <a:gd name="connsiteX5" fmla="*/ 58200 w 4648200"/>
              <a:gd name="connsiteY5" fmla="*/ 4121829 h 4648200"/>
              <a:gd name="connsiteX6" fmla="*/ 1038225 w 4648200"/>
              <a:gd name="connsiteY6" fmla="*/ 4269995 h 4648200"/>
              <a:gd name="connsiteX7" fmla="*/ 4333875 w 4648200"/>
              <a:gd name="connsiteY7" fmla="*/ 974345 h 4648200"/>
              <a:gd name="connsiteX8" fmla="*/ 4230119 w 4648200"/>
              <a:gd name="connsiteY8" fmla="*/ 150711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00" h="4648200">
                <a:moveTo>
                  <a:pt x="4187322" y="0"/>
                </a:moveTo>
                <a:lnTo>
                  <a:pt x="4648200" y="0"/>
                </a:lnTo>
                <a:lnTo>
                  <a:pt x="4648200" y="4648200"/>
                </a:lnTo>
                <a:lnTo>
                  <a:pt x="0" y="4648200"/>
                </a:lnTo>
                <a:lnTo>
                  <a:pt x="0" y="4100528"/>
                </a:lnTo>
                <a:lnTo>
                  <a:pt x="58200" y="4121829"/>
                </a:lnTo>
                <a:cubicBezTo>
                  <a:pt x="367789" y="4218122"/>
                  <a:pt x="696949" y="4269995"/>
                  <a:pt x="1038225" y="4269995"/>
                </a:cubicBezTo>
                <a:cubicBezTo>
                  <a:pt x="2858362" y="4269995"/>
                  <a:pt x="4333875" y="2794482"/>
                  <a:pt x="4333875" y="974345"/>
                </a:cubicBezTo>
                <a:cubicBezTo>
                  <a:pt x="4333875" y="689949"/>
                  <a:pt x="4297852" y="413966"/>
                  <a:pt x="4230119" y="150711"/>
                </a:cubicBezTo>
                <a:close/>
              </a:path>
            </a:pathLst>
          </a:custGeom>
          <a:solidFill>
            <a:schemeClr val="bg1"/>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de-CH">
              <a:solidFill>
                <a:schemeClr val="tx1"/>
              </a:solidFill>
              <a:latin typeface="+mn-lt"/>
            </a:endParaRPr>
          </a:p>
        </p:txBody>
      </p:sp>
    </p:spTree>
    <p:extLst>
      <p:ext uri="{BB962C8B-B14F-4D97-AF65-F5344CB8AC3E}">
        <p14:creationId xmlns:p14="http://schemas.microsoft.com/office/powerpoint/2010/main" val="4272375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A21CB64-3903-4E1E-AD7E-193E369D5ACE}"/>
              </a:ext>
            </a:extLst>
          </p:cNvPr>
          <p:cNvSpPr>
            <a:spLocks noGrp="1"/>
          </p:cNvSpPr>
          <p:nvPr>
            <p:ph type="sldNum" sz="quarter" idx="10"/>
          </p:nvPr>
        </p:nvSpPr>
        <p:spPr/>
        <p:txBody>
          <a:bodyPr/>
          <a:lstStyle/>
          <a:p>
            <a:pPr>
              <a:defRPr/>
            </a:pPr>
            <a:fld id="{D558EE55-B125-412A-A83A-9467165A60D8}" type="slidenum">
              <a:rPr lang="de-CH" smtClean="0"/>
              <a:t>10</a:t>
            </a:fld>
            <a:endParaRPr lang="de-CH"/>
          </a:p>
        </p:txBody>
      </p:sp>
      <p:sp>
        <p:nvSpPr>
          <p:cNvPr id="3" name="Titel 2">
            <a:extLst>
              <a:ext uri="{FF2B5EF4-FFF2-40B4-BE49-F238E27FC236}">
                <a16:creationId xmlns:a16="http://schemas.microsoft.com/office/drawing/2014/main" id="{A1500E1C-24AE-4575-BC73-D8FAF7EFB39A}"/>
              </a:ext>
            </a:extLst>
          </p:cNvPr>
          <p:cNvSpPr>
            <a:spLocks noGrp="1"/>
          </p:cNvSpPr>
          <p:nvPr>
            <p:ph type="title"/>
          </p:nvPr>
        </p:nvSpPr>
        <p:spPr/>
        <p:txBody>
          <a:bodyPr/>
          <a:lstStyle/>
          <a:p>
            <a:r>
              <a:rPr lang="de-DE" dirty="0"/>
              <a:t>Objectifs HAKA</a:t>
            </a:r>
            <a:endParaRPr lang="de-CH" dirty="0"/>
          </a:p>
        </p:txBody>
      </p:sp>
      <p:sp>
        <p:nvSpPr>
          <p:cNvPr id="4" name="Inhaltsplatzhalter 3">
            <a:extLst>
              <a:ext uri="{FF2B5EF4-FFF2-40B4-BE49-F238E27FC236}">
                <a16:creationId xmlns:a16="http://schemas.microsoft.com/office/drawing/2014/main" id="{44B98CD5-DF2B-492D-97BD-B859FB1A1843}"/>
              </a:ext>
            </a:extLst>
          </p:cNvPr>
          <p:cNvSpPr>
            <a:spLocks noGrp="1"/>
          </p:cNvSpPr>
          <p:nvPr>
            <p:ph sz="quarter" idx="11"/>
          </p:nvPr>
        </p:nvSpPr>
        <p:spPr/>
        <p:txBody>
          <a:bodyPr/>
          <a:lstStyle/>
          <a:p>
            <a:r>
              <a:rPr lang="de-DE" dirty="0"/>
              <a:t>Du mandat du projet :</a:t>
            </a:r>
          </a:p>
          <a:p>
            <a:pPr lvl="1"/>
            <a:r>
              <a:rPr lang="de-DE" dirty="0"/>
              <a:t>"Les cas d'affaires d'échange de données les plus fréquents dans la formation professionnelle initiale avec une participation cantonale directe ou indirecte sont décrits".</a:t>
            </a:r>
          </a:p>
          <a:p>
            <a:pPr lvl="1"/>
            <a:r>
              <a:rPr lang="de-DE" dirty="0"/>
              <a:t>"Les </a:t>
            </a:r>
            <a:r>
              <a:rPr lang="de-DE" dirty="0" err="1"/>
              <a:t>processus</a:t>
            </a:r>
            <a:r>
              <a:rPr lang="de-DE" dirty="0"/>
              <a:t> </a:t>
            </a:r>
            <a:r>
              <a:rPr lang="de-DE" dirty="0" err="1"/>
              <a:t>actuels</a:t>
            </a:r>
            <a:r>
              <a:rPr lang="de-DE" dirty="0"/>
              <a:t> sont catégorisés et classés par ordre de priorité en fonction de leur pertinence (fréquence, effort de mise à jour des données, importance pour l'exécution)".</a:t>
            </a:r>
          </a:p>
          <a:p>
            <a:pPr lvl="1"/>
            <a:r>
              <a:rPr lang="de-DE" dirty="0"/>
              <a:t>"Pour les processus les plus importants, des </a:t>
            </a:r>
            <a:r>
              <a:rPr lang="de-DE" dirty="0" err="1"/>
              <a:t>processus</a:t>
            </a:r>
            <a:r>
              <a:rPr lang="de-DE" dirty="0"/>
              <a:t> </a:t>
            </a:r>
            <a:r>
              <a:rPr lang="de-DE" dirty="0" err="1"/>
              <a:t>désirés</a:t>
            </a:r>
            <a:r>
              <a:rPr lang="de-DE" dirty="0"/>
              <a:t> harmonisés sont définis en </a:t>
            </a:r>
            <a:r>
              <a:rPr lang="de-DE" dirty="0" err="1"/>
              <a:t>fonction</a:t>
            </a:r>
            <a:r>
              <a:rPr lang="de-DE" dirty="0"/>
              <a:t> des dépendances et des conditions-cadres. Les différences cantonales sont ainsi consolidées et les processus définis de manière à ce qu'ils fonctionnent de la même manière pour toutes les parties prenantes".</a:t>
            </a:r>
          </a:p>
          <a:p>
            <a:pPr lvl="1"/>
            <a:r>
              <a:rPr lang="de-DE" dirty="0"/>
              <a:t>"</a:t>
            </a:r>
            <a:r>
              <a:rPr lang="fr-FR" dirty="0"/>
              <a:t>Un catalogue de recommandations sur la marche à suivre à l'issue du projet est établi à l'intention du mandant </a:t>
            </a:r>
            <a:r>
              <a:rPr lang="de-DE" dirty="0"/>
              <a:t>".</a:t>
            </a:r>
          </a:p>
          <a:p>
            <a:endParaRPr lang="de-CH" dirty="0"/>
          </a:p>
        </p:txBody>
      </p:sp>
    </p:spTree>
    <p:extLst>
      <p:ext uri="{BB962C8B-B14F-4D97-AF65-F5344CB8AC3E}">
        <p14:creationId xmlns:p14="http://schemas.microsoft.com/office/powerpoint/2010/main" val="4004104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141772F1-9245-411A-89F3-0C881275D378}"/>
              </a:ext>
            </a:extLst>
          </p:cNvPr>
          <p:cNvGraphicFramePr>
            <a:graphicFrameLocks noChangeAspect="1"/>
          </p:cNvGraphicFramePr>
          <p:nvPr>
            <p:custDataLst>
              <p:tags r:id="rId1"/>
            </p:custDataLst>
            <p:extLst>
              <p:ext uri="{D42A27DB-BD31-4B8C-83A1-F6EECF244321}">
                <p14:modId xmlns:p14="http://schemas.microsoft.com/office/powerpoint/2010/main" val="39004279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6" imgH="526" progId="TCLayout.ActiveDocument.1">
                  <p:embed/>
                </p:oleObj>
              </mc:Choice>
              <mc:Fallback>
                <p:oleObj name="think-cell Folie" r:id="rId3" imgW="526" imgH="526" progId="TCLayout.ActiveDocument.1">
                  <p:embed/>
                  <p:pic>
                    <p:nvPicPr>
                      <p:cNvPr id="6" name="Objekt 5" hidden="1">
                        <a:extLst>
                          <a:ext uri="{FF2B5EF4-FFF2-40B4-BE49-F238E27FC236}">
                            <a16:creationId xmlns:a16="http://schemas.microsoft.com/office/drawing/2014/main" id="{141772F1-9245-411A-89F3-0C881275D37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4" name="Rechteck 33">
            <a:extLst>
              <a:ext uri="{FF2B5EF4-FFF2-40B4-BE49-F238E27FC236}">
                <a16:creationId xmlns:a16="http://schemas.microsoft.com/office/drawing/2014/main" id="{6E6857BB-073C-481D-A030-BCAF1CE129C0}"/>
              </a:ext>
            </a:extLst>
          </p:cNvPr>
          <p:cNvSpPr/>
          <p:nvPr/>
        </p:nvSpPr>
        <p:spPr bwMode="auto">
          <a:xfrm>
            <a:off x="6253948" y="1005665"/>
            <a:ext cx="3607546" cy="5315622"/>
          </a:xfrm>
          <a:prstGeom prst="rect">
            <a:avLst/>
          </a:prstGeom>
          <a:solidFill>
            <a:schemeClr val="tx1">
              <a:lumMod val="20000"/>
              <a:lumOff val="8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de-CH" sz="1400" dirty="0"/>
              <a:t>DOCUMENTS POUR LA MISE EN ŒUVRE</a:t>
            </a:r>
            <a:endParaRPr lang="de-CH" sz="1600" dirty="0">
              <a:solidFill>
                <a:schemeClr val="tx1"/>
              </a:solidFill>
              <a:latin typeface="+mn-lt"/>
            </a:endParaRPr>
          </a:p>
        </p:txBody>
      </p:sp>
      <p:sp>
        <p:nvSpPr>
          <p:cNvPr id="2" name="Rechteck 1">
            <a:extLst>
              <a:ext uri="{FF2B5EF4-FFF2-40B4-BE49-F238E27FC236}">
                <a16:creationId xmlns:a16="http://schemas.microsoft.com/office/drawing/2014/main" id="{FAF7A184-90BB-4280-A66C-98F1B7C2F516}"/>
              </a:ext>
            </a:extLst>
          </p:cNvPr>
          <p:cNvSpPr/>
          <p:nvPr/>
        </p:nvSpPr>
        <p:spPr bwMode="auto">
          <a:xfrm>
            <a:off x="2330506" y="1005665"/>
            <a:ext cx="3653976" cy="5315622"/>
          </a:xfrm>
          <a:prstGeom prst="rect">
            <a:avLst/>
          </a:prstGeom>
          <a:solidFill>
            <a:schemeClr val="tx1">
              <a:lumMod val="20000"/>
              <a:lumOff val="8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de-CH" sz="1400" dirty="0"/>
              <a:t>DOCUMENTS DE BASE</a:t>
            </a:r>
            <a:endParaRPr lang="de-CH" sz="1600" dirty="0">
              <a:solidFill>
                <a:schemeClr val="tx1"/>
              </a:solidFill>
              <a:latin typeface="+mn-lt"/>
            </a:endParaRPr>
          </a:p>
        </p:txBody>
      </p:sp>
      <p:sp>
        <p:nvSpPr>
          <p:cNvPr id="3" name="Foliennummernplatzhalter 2">
            <a:extLst>
              <a:ext uri="{FF2B5EF4-FFF2-40B4-BE49-F238E27FC236}">
                <a16:creationId xmlns:a16="http://schemas.microsoft.com/office/drawing/2014/main" id="{37B47A3A-AC3D-47AA-84BE-A5F62B1F5887}"/>
              </a:ext>
            </a:extLst>
          </p:cNvPr>
          <p:cNvSpPr>
            <a:spLocks noGrp="1"/>
          </p:cNvSpPr>
          <p:nvPr>
            <p:ph type="sldNum" sz="quarter" idx="10"/>
          </p:nvPr>
        </p:nvSpPr>
        <p:spPr/>
        <p:txBody>
          <a:bodyPr/>
          <a:lstStyle/>
          <a:p>
            <a:pPr>
              <a:defRPr/>
            </a:pPr>
            <a:fld id="{D558EE55-B125-412A-A83A-9467165A60D8}" type="slidenum">
              <a:rPr lang="de-CH" smtClean="0"/>
              <a:t>11</a:t>
            </a:fld>
            <a:endParaRPr lang="de-CH"/>
          </a:p>
        </p:txBody>
      </p:sp>
      <p:sp>
        <p:nvSpPr>
          <p:cNvPr id="4" name="Titel 3">
            <a:extLst>
              <a:ext uri="{FF2B5EF4-FFF2-40B4-BE49-F238E27FC236}">
                <a16:creationId xmlns:a16="http://schemas.microsoft.com/office/drawing/2014/main" id="{2645114C-FB1B-4C7B-AC87-D2D4069009EE}"/>
              </a:ext>
            </a:extLst>
          </p:cNvPr>
          <p:cNvSpPr>
            <a:spLocks noGrp="1"/>
          </p:cNvSpPr>
          <p:nvPr>
            <p:ph type="title"/>
          </p:nvPr>
        </p:nvSpPr>
        <p:spPr/>
        <p:txBody>
          <a:bodyPr vert="horz"/>
          <a:lstStyle/>
          <a:p>
            <a:r>
              <a:rPr lang="de-CH" dirty="0"/>
              <a:t>Plan de structure des résultats </a:t>
            </a:r>
          </a:p>
        </p:txBody>
      </p:sp>
      <p:sp>
        <p:nvSpPr>
          <p:cNvPr id="11" name="Textfeld 10">
            <a:extLst>
              <a:ext uri="{FF2B5EF4-FFF2-40B4-BE49-F238E27FC236}">
                <a16:creationId xmlns:a16="http://schemas.microsoft.com/office/drawing/2014/main" id="{74A52C4C-92F5-486F-9E11-362F3AD5E524}"/>
              </a:ext>
            </a:extLst>
          </p:cNvPr>
          <p:cNvSpPr txBox="1"/>
          <p:nvPr/>
        </p:nvSpPr>
        <p:spPr>
          <a:xfrm>
            <a:off x="2548991" y="1328618"/>
            <a:ext cx="3244336" cy="2180973"/>
          </a:xfrm>
          <a:prstGeom prst="rect">
            <a:avLst/>
          </a:prstGeom>
          <a:solidFill>
            <a:schemeClr val="accent1">
              <a:lumMod val="20000"/>
              <a:lumOff val="80000"/>
            </a:schemeClr>
          </a:solidFill>
          <a:effectLst/>
        </p:spPr>
        <p:style>
          <a:lnRef idx="0">
            <a:scrgbClr r="0" g="0" b="0"/>
          </a:lnRef>
          <a:fillRef idx="1001">
            <a:schemeClr val="lt2"/>
          </a:fillRef>
          <a:effectRef idx="0">
            <a:scrgbClr r="0" g="0" b="0"/>
          </a:effectRef>
          <a:fontRef idx="major"/>
        </p:style>
        <p:txBody>
          <a:bodyPr wrap="square" lIns="36000" tIns="36000" rIns="36000" bIns="36000" rtlCol="0">
            <a:spAutoFit/>
          </a:bodyPr>
          <a:lstStyle/>
          <a:p>
            <a:pPr algn="l">
              <a:spcBef>
                <a:spcPts val="600"/>
              </a:spcBef>
              <a:buClr>
                <a:schemeClr val="accent6"/>
              </a:buClr>
              <a:buSzPct val="100000"/>
            </a:pPr>
            <a:r>
              <a:rPr lang="de-CH" sz="1400" b="1" dirty="0">
                <a:solidFill>
                  <a:schemeClr val="accent1"/>
                </a:solidFill>
                <a:latin typeface="+mn-lt"/>
              </a:rPr>
              <a:t>Analyse de l'état actuel des</a:t>
            </a:r>
            <a:br>
              <a:rPr lang="de-CH" sz="1400" b="1" dirty="0">
                <a:solidFill>
                  <a:schemeClr val="accent1"/>
                </a:solidFill>
                <a:latin typeface="+mn-lt"/>
              </a:rPr>
            </a:br>
            <a:r>
              <a:rPr lang="de-CH" sz="1400" b="1" dirty="0" err="1">
                <a:solidFill>
                  <a:schemeClr val="accent1"/>
                </a:solidFill>
                <a:latin typeface="+mn-lt"/>
              </a:rPr>
              <a:t>processus</a:t>
            </a:r>
            <a:r>
              <a:rPr lang="de-CH" sz="1400" b="1" dirty="0">
                <a:solidFill>
                  <a:schemeClr val="accent1"/>
                </a:solidFill>
                <a:latin typeface="+mn-lt"/>
              </a:rPr>
              <a:t> (IST)</a:t>
            </a:r>
          </a:p>
          <a:p>
            <a:pPr marL="180000" indent="-180000" algn="l">
              <a:spcBef>
                <a:spcPts val="600"/>
              </a:spcBef>
              <a:buClr>
                <a:schemeClr val="accent6"/>
              </a:buClr>
              <a:buSzPct val="100000"/>
              <a:buFont typeface="Arial" pitchFamily="34" charset="0"/>
              <a:buChar char="●"/>
            </a:pPr>
            <a:r>
              <a:rPr lang="de-CH" sz="1400" dirty="0">
                <a:solidFill>
                  <a:schemeClr val="tx1"/>
                </a:solidFill>
                <a:latin typeface="+mn-lt"/>
              </a:rPr>
              <a:t>Situation de départ </a:t>
            </a:r>
          </a:p>
          <a:p>
            <a:pPr marL="180000" indent="-180000" algn="l">
              <a:spcBef>
                <a:spcPts val="600"/>
              </a:spcBef>
              <a:buClr>
                <a:schemeClr val="accent6"/>
              </a:buClr>
              <a:buSzPct val="100000"/>
              <a:buFont typeface="Arial" pitchFamily="34" charset="0"/>
              <a:buChar char="●"/>
            </a:pPr>
            <a:r>
              <a:rPr lang="de-CH" sz="1400" dirty="0">
                <a:latin typeface="+mn-lt"/>
              </a:rPr>
              <a:t>Description du projet</a:t>
            </a:r>
            <a:endParaRPr lang="de-CH" sz="1400" dirty="0">
              <a:solidFill>
                <a:schemeClr val="tx1"/>
              </a:solidFill>
              <a:latin typeface="+mn-lt"/>
            </a:endParaRPr>
          </a:p>
          <a:p>
            <a:pPr marL="180000" indent="-180000" algn="l">
              <a:spcBef>
                <a:spcPts val="600"/>
              </a:spcBef>
              <a:buClr>
                <a:schemeClr val="accent6"/>
              </a:buClr>
              <a:buSzPct val="100000"/>
              <a:buFont typeface="Arial" pitchFamily="34" charset="0"/>
              <a:buChar char="●"/>
            </a:pPr>
            <a:r>
              <a:rPr lang="de-CH" sz="1400" dirty="0">
                <a:latin typeface="+mn-lt"/>
              </a:rPr>
              <a:t>Flux de données</a:t>
            </a:r>
          </a:p>
          <a:p>
            <a:pPr marL="180000" indent="-180000" algn="l">
              <a:spcBef>
                <a:spcPts val="600"/>
              </a:spcBef>
              <a:buClr>
                <a:schemeClr val="accent6"/>
              </a:buClr>
              <a:buSzPct val="100000"/>
              <a:buFont typeface="Arial" pitchFamily="34" charset="0"/>
              <a:buChar char="●"/>
            </a:pPr>
            <a:r>
              <a:rPr lang="de-CH" sz="1400" dirty="0">
                <a:latin typeface="+mn-lt"/>
              </a:rPr>
              <a:t>Processus de préparation et </a:t>
            </a:r>
            <a:r>
              <a:rPr lang="de-CH" sz="1400" dirty="0" err="1">
                <a:latin typeface="+mn-lt"/>
              </a:rPr>
              <a:t>d’exécution</a:t>
            </a:r>
            <a:endParaRPr lang="de-CH" sz="1400" dirty="0">
              <a:latin typeface="+mn-lt"/>
            </a:endParaRPr>
          </a:p>
          <a:p>
            <a:pPr marL="180000" indent="-180000" algn="l">
              <a:spcBef>
                <a:spcPts val="600"/>
              </a:spcBef>
              <a:buClr>
                <a:schemeClr val="accent6"/>
              </a:buClr>
              <a:buSzPct val="100000"/>
              <a:buFont typeface="Arial" pitchFamily="34" charset="0"/>
              <a:buChar char="●"/>
            </a:pPr>
            <a:r>
              <a:rPr lang="de-CH" sz="1400" dirty="0">
                <a:latin typeface="+mn-lt"/>
              </a:rPr>
              <a:t>Vocabulaire</a:t>
            </a:r>
          </a:p>
        </p:txBody>
      </p:sp>
      <p:sp>
        <p:nvSpPr>
          <p:cNvPr id="12" name="Textfeld 11">
            <a:extLst>
              <a:ext uri="{FF2B5EF4-FFF2-40B4-BE49-F238E27FC236}">
                <a16:creationId xmlns:a16="http://schemas.microsoft.com/office/drawing/2014/main" id="{29F036B6-D78E-4554-A73B-D144CECD789E}"/>
              </a:ext>
            </a:extLst>
          </p:cNvPr>
          <p:cNvSpPr txBox="1"/>
          <p:nvPr/>
        </p:nvSpPr>
        <p:spPr>
          <a:xfrm>
            <a:off x="2548991" y="3670521"/>
            <a:ext cx="3244336" cy="2473360"/>
          </a:xfrm>
          <a:prstGeom prst="rect">
            <a:avLst/>
          </a:prstGeom>
          <a:solidFill>
            <a:schemeClr val="accent1">
              <a:lumMod val="20000"/>
              <a:lumOff val="80000"/>
            </a:schemeClr>
          </a:solidFill>
          <a:effectLst/>
        </p:spPr>
        <p:style>
          <a:lnRef idx="0">
            <a:scrgbClr r="0" g="0" b="0"/>
          </a:lnRef>
          <a:fillRef idx="1001">
            <a:schemeClr val="lt2"/>
          </a:fillRef>
          <a:effectRef idx="0">
            <a:scrgbClr r="0" g="0" b="0"/>
          </a:effectRef>
          <a:fontRef idx="major"/>
        </p:style>
        <p:txBody>
          <a:bodyPr wrap="square" lIns="36000" tIns="36000" rIns="36000" bIns="36000" rtlCol="0">
            <a:spAutoFit/>
          </a:bodyPr>
          <a:lstStyle/>
          <a:p>
            <a:pPr algn="l">
              <a:spcBef>
                <a:spcPts val="600"/>
              </a:spcBef>
              <a:buClr>
                <a:schemeClr val="accent6"/>
              </a:buClr>
              <a:buSzPct val="100000"/>
            </a:pPr>
            <a:r>
              <a:rPr lang="de-CH" sz="1400" b="1" dirty="0">
                <a:solidFill>
                  <a:schemeClr val="accent1"/>
                </a:solidFill>
                <a:latin typeface="+mn-lt"/>
              </a:rPr>
              <a:t>Processus </a:t>
            </a:r>
            <a:r>
              <a:rPr lang="de-CH" sz="1400" b="1" dirty="0" err="1">
                <a:solidFill>
                  <a:schemeClr val="accent1"/>
                </a:solidFill>
                <a:latin typeface="+mn-lt"/>
              </a:rPr>
              <a:t>échange</a:t>
            </a:r>
            <a:r>
              <a:rPr lang="de-CH" sz="1400" b="1" dirty="0">
                <a:solidFill>
                  <a:schemeClr val="accent1"/>
                </a:solidFill>
                <a:latin typeface="+mn-lt"/>
              </a:rPr>
              <a:t> de </a:t>
            </a:r>
            <a:r>
              <a:rPr lang="de-CH" sz="1400" b="1" dirty="0" err="1">
                <a:solidFill>
                  <a:schemeClr val="accent1"/>
                </a:solidFill>
                <a:latin typeface="+mn-lt"/>
              </a:rPr>
              <a:t>données</a:t>
            </a:r>
            <a:r>
              <a:rPr lang="de-CH" sz="1400" b="1" dirty="0">
                <a:solidFill>
                  <a:schemeClr val="accent1"/>
                </a:solidFill>
                <a:latin typeface="+mn-lt"/>
              </a:rPr>
              <a:t> </a:t>
            </a:r>
            <a:r>
              <a:rPr lang="de-CH" sz="1400" b="1" dirty="0" err="1">
                <a:solidFill>
                  <a:schemeClr val="accent1"/>
                </a:solidFill>
                <a:latin typeface="+mn-lt"/>
              </a:rPr>
              <a:t>désirés</a:t>
            </a:r>
            <a:r>
              <a:rPr lang="de-CH" sz="1400" b="1" dirty="0">
                <a:solidFill>
                  <a:schemeClr val="accent1"/>
                </a:solidFill>
                <a:latin typeface="+mn-lt"/>
              </a:rPr>
              <a:t> (SOLL)</a:t>
            </a:r>
          </a:p>
          <a:p>
            <a:pPr marL="180000" indent="-180000" algn="l">
              <a:spcBef>
                <a:spcPts val="600"/>
              </a:spcBef>
              <a:buClr>
                <a:schemeClr val="accent6"/>
              </a:buClr>
              <a:buSzPct val="100000"/>
              <a:buFont typeface="Arial" pitchFamily="34" charset="0"/>
              <a:buChar char="●"/>
            </a:pPr>
            <a:r>
              <a:rPr lang="de-CH" sz="1400" dirty="0">
                <a:latin typeface="+mn-lt"/>
              </a:rPr>
              <a:t>Introduction (référence IST)</a:t>
            </a:r>
          </a:p>
          <a:p>
            <a:pPr marL="180000" indent="-180000" algn="l">
              <a:spcBef>
                <a:spcPts val="600"/>
              </a:spcBef>
              <a:buClr>
                <a:schemeClr val="accent6"/>
              </a:buClr>
              <a:buSzPct val="100000"/>
              <a:buFont typeface="Arial" pitchFamily="34" charset="0"/>
              <a:buChar char="●"/>
            </a:pPr>
            <a:r>
              <a:rPr lang="de-CH" sz="1400" dirty="0">
                <a:latin typeface="+mn-lt"/>
              </a:rPr>
              <a:t>Conditions générales</a:t>
            </a:r>
          </a:p>
          <a:p>
            <a:pPr marL="180000" indent="-180000" algn="l">
              <a:spcBef>
                <a:spcPts val="600"/>
              </a:spcBef>
              <a:buClr>
                <a:schemeClr val="accent6"/>
              </a:buClr>
              <a:buSzPct val="100000"/>
              <a:buFont typeface="Arial" pitchFamily="34" charset="0"/>
              <a:buChar char="●"/>
            </a:pPr>
            <a:r>
              <a:rPr lang="de-CH" sz="1400" dirty="0">
                <a:latin typeface="+mn-lt"/>
              </a:rPr>
              <a:t>Orientations</a:t>
            </a:r>
          </a:p>
          <a:p>
            <a:pPr marL="180000" indent="-180000" algn="l">
              <a:spcBef>
                <a:spcPts val="600"/>
              </a:spcBef>
              <a:buClr>
                <a:schemeClr val="accent6"/>
              </a:buClr>
              <a:buSzPct val="100000"/>
              <a:buFont typeface="Arial" pitchFamily="34" charset="0"/>
              <a:buChar char="●"/>
            </a:pPr>
            <a:r>
              <a:rPr lang="de-CH" sz="1400" dirty="0">
                <a:latin typeface="+mn-lt"/>
              </a:rPr>
              <a:t>Processus d'échange de données</a:t>
            </a:r>
            <a:br>
              <a:rPr lang="de-CH" sz="1400" dirty="0">
                <a:latin typeface="+mn-lt"/>
              </a:rPr>
            </a:br>
            <a:r>
              <a:rPr lang="de-CH" sz="1400" dirty="0">
                <a:latin typeface="+mn-lt"/>
              </a:rPr>
              <a:t>(diagrammes)</a:t>
            </a:r>
          </a:p>
          <a:p>
            <a:pPr marL="180000" indent="-180000" algn="l">
              <a:spcBef>
                <a:spcPts val="600"/>
              </a:spcBef>
              <a:buClr>
                <a:schemeClr val="accent6"/>
              </a:buClr>
              <a:buSzPct val="100000"/>
              <a:buFont typeface="Arial" pitchFamily="34" charset="0"/>
              <a:buChar char="●"/>
            </a:pPr>
            <a:r>
              <a:rPr lang="de-CH" sz="1400" dirty="0">
                <a:latin typeface="+mn-lt"/>
              </a:rPr>
              <a:t>Mutations</a:t>
            </a:r>
          </a:p>
          <a:p>
            <a:pPr marL="180000" indent="-180000" algn="l">
              <a:spcBef>
                <a:spcPts val="600"/>
              </a:spcBef>
              <a:buClr>
                <a:schemeClr val="accent6"/>
              </a:buClr>
              <a:buSzPct val="100000"/>
              <a:buFont typeface="Arial" pitchFamily="34" charset="0"/>
              <a:buChar char="●"/>
            </a:pPr>
            <a:r>
              <a:rPr lang="de-CH" sz="1400" dirty="0">
                <a:latin typeface="+mn-lt"/>
              </a:rPr>
              <a:t>Introduction / fonctionnement</a:t>
            </a:r>
          </a:p>
        </p:txBody>
      </p:sp>
      <p:sp>
        <p:nvSpPr>
          <p:cNvPr id="13" name="Textfeld 12">
            <a:extLst>
              <a:ext uri="{FF2B5EF4-FFF2-40B4-BE49-F238E27FC236}">
                <a16:creationId xmlns:a16="http://schemas.microsoft.com/office/drawing/2014/main" id="{91A7B270-CB5C-4CE4-8F7C-3C5EE8F49391}"/>
              </a:ext>
            </a:extLst>
          </p:cNvPr>
          <p:cNvSpPr txBox="1"/>
          <p:nvPr/>
        </p:nvSpPr>
        <p:spPr>
          <a:xfrm>
            <a:off x="6466547" y="4512476"/>
            <a:ext cx="3176461" cy="1626975"/>
          </a:xfrm>
          <a:prstGeom prst="rect">
            <a:avLst/>
          </a:prstGeom>
          <a:solidFill>
            <a:schemeClr val="accent1">
              <a:lumMod val="20000"/>
              <a:lumOff val="80000"/>
            </a:schemeClr>
          </a:solidFill>
          <a:effectLst/>
        </p:spPr>
        <p:style>
          <a:lnRef idx="0">
            <a:scrgbClr r="0" g="0" b="0"/>
          </a:lnRef>
          <a:fillRef idx="1001">
            <a:schemeClr val="lt2"/>
          </a:fillRef>
          <a:effectRef idx="0">
            <a:scrgbClr r="0" g="0" b="0"/>
          </a:effectRef>
          <a:fontRef idx="major"/>
        </p:style>
        <p:txBody>
          <a:bodyPr wrap="square" lIns="36000" tIns="36000" rIns="36000" bIns="36000" rtlCol="0">
            <a:spAutoFit/>
          </a:bodyPr>
          <a:lstStyle/>
          <a:p>
            <a:pPr algn="l">
              <a:spcBef>
                <a:spcPts val="600"/>
              </a:spcBef>
              <a:buClr>
                <a:schemeClr val="accent6"/>
              </a:buClr>
              <a:buSzPct val="100000"/>
            </a:pPr>
            <a:r>
              <a:rPr lang="de-CH" sz="1400" b="1" dirty="0" err="1">
                <a:solidFill>
                  <a:schemeClr val="accent1"/>
                </a:solidFill>
                <a:latin typeface="+mn-lt"/>
              </a:rPr>
              <a:t>Norme eCH</a:t>
            </a:r>
          </a:p>
          <a:p>
            <a:pPr marL="180000" indent="-180000" algn="l">
              <a:spcBef>
                <a:spcPts val="600"/>
              </a:spcBef>
              <a:buClr>
                <a:schemeClr val="accent6"/>
              </a:buClr>
              <a:buSzPct val="100000"/>
              <a:buFont typeface="Arial" pitchFamily="34" charset="0"/>
              <a:buChar char="●"/>
            </a:pPr>
            <a:r>
              <a:rPr lang="de-CH" sz="1400" dirty="0">
                <a:latin typeface="+mn-lt"/>
              </a:rPr>
              <a:t>Introduction</a:t>
            </a:r>
          </a:p>
          <a:p>
            <a:pPr marL="180000" indent="-180000" algn="l">
              <a:spcBef>
                <a:spcPts val="600"/>
              </a:spcBef>
              <a:buClr>
                <a:schemeClr val="accent6"/>
              </a:buClr>
              <a:buSzPct val="100000"/>
              <a:buFont typeface="Arial" pitchFamily="34" charset="0"/>
              <a:buChar char="●"/>
            </a:pPr>
            <a:r>
              <a:rPr lang="de-CH" sz="1400" dirty="0">
                <a:solidFill>
                  <a:schemeClr val="tx1"/>
                </a:solidFill>
                <a:latin typeface="+mn-lt"/>
              </a:rPr>
              <a:t>Éléments XML</a:t>
            </a:r>
            <a:br>
              <a:rPr lang="de-CH" sz="1400" dirty="0">
                <a:solidFill>
                  <a:schemeClr val="tx1"/>
                </a:solidFill>
                <a:latin typeface="+mn-lt"/>
              </a:rPr>
            </a:br>
            <a:r>
              <a:rPr lang="de-CH" sz="1400" i="1" dirty="0">
                <a:solidFill>
                  <a:schemeClr val="tx1"/>
                </a:solidFill>
                <a:latin typeface="+mn-lt"/>
              </a:rPr>
              <a:t>(classement par "types" et "sous-types")</a:t>
            </a:r>
          </a:p>
          <a:p>
            <a:pPr marL="180000" indent="-180000" algn="l">
              <a:spcBef>
                <a:spcPts val="600"/>
              </a:spcBef>
              <a:buClr>
                <a:schemeClr val="accent6"/>
              </a:buClr>
              <a:buSzPct val="100000"/>
              <a:buFont typeface="Arial" pitchFamily="34" charset="0"/>
              <a:buChar char="●"/>
            </a:pPr>
            <a:endParaRPr lang="de-CH" sz="1600" i="1" dirty="0">
              <a:solidFill>
                <a:schemeClr val="tx1"/>
              </a:solidFill>
              <a:latin typeface="+mn-lt"/>
            </a:endParaRPr>
          </a:p>
        </p:txBody>
      </p:sp>
      <p:sp>
        <p:nvSpPr>
          <p:cNvPr id="14" name="Textfeld 13">
            <a:extLst>
              <a:ext uri="{FF2B5EF4-FFF2-40B4-BE49-F238E27FC236}">
                <a16:creationId xmlns:a16="http://schemas.microsoft.com/office/drawing/2014/main" id="{5A208D6B-EC57-418F-BD96-F7F0C6DADE76}"/>
              </a:ext>
            </a:extLst>
          </p:cNvPr>
          <p:cNvSpPr txBox="1"/>
          <p:nvPr/>
        </p:nvSpPr>
        <p:spPr>
          <a:xfrm>
            <a:off x="6473019" y="1325397"/>
            <a:ext cx="3169990" cy="3027940"/>
          </a:xfrm>
          <a:prstGeom prst="rect">
            <a:avLst/>
          </a:prstGeom>
          <a:solidFill>
            <a:schemeClr val="accent1">
              <a:lumMod val="20000"/>
              <a:lumOff val="80000"/>
            </a:schemeClr>
          </a:solidFill>
          <a:effectLst/>
        </p:spPr>
        <p:style>
          <a:lnRef idx="0">
            <a:scrgbClr r="0" g="0" b="0"/>
          </a:lnRef>
          <a:fillRef idx="1001">
            <a:schemeClr val="lt2"/>
          </a:fillRef>
          <a:effectRef idx="0">
            <a:scrgbClr r="0" g="0" b="0"/>
          </a:effectRef>
          <a:fontRef idx="major"/>
        </p:style>
        <p:txBody>
          <a:bodyPr wrap="square" lIns="36000" tIns="36000" rIns="36000" bIns="36000" rtlCol="0">
            <a:noAutofit/>
          </a:bodyPr>
          <a:lstStyle/>
          <a:p>
            <a:pPr algn="l">
              <a:spcBef>
                <a:spcPts val="600"/>
              </a:spcBef>
              <a:buClr>
                <a:schemeClr val="accent6"/>
              </a:buClr>
              <a:buSzPct val="100000"/>
            </a:pPr>
            <a:r>
              <a:rPr lang="de-CH" sz="1400" b="1" dirty="0">
                <a:solidFill>
                  <a:schemeClr val="accent1"/>
                </a:solidFill>
                <a:latin typeface="+mn-lt"/>
              </a:rPr>
              <a:t>Concept d'échange de données</a:t>
            </a:r>
          </a:p>
          <a:p>
            <a:pPr marL="180000" indent="-180000" algn="l">
              <a:spcBef>
                <a:spcPts val="600"/>
              </a:spcBef>
              <a:buClr>
                <a:schemeClr val="accent6"/>
              </a:buClr>
              <a:buSzPct val="100000"/>
              <a:buFont typeface="Arial" pitchFamily="34" charset="0"/>
              <a:buChar char="●"/>
            </a:pPr>
            <a:r>
              <a:rPr lang="de-CH" sz="1400" dirty="0">
                <a:latin typeface="+mn-lt"/>
              </a:rPr>
              <a:t>Introduction (Référence SOLL)</a:t>
            </a:r>
          </a:p>
          <a:p>
            <a:pPr marL="180000" indent="-180000" algn="l">
              <a:spcBef>
                <a:spcPts val="600"/>
              </a:spcBef>
              <a:buClr>
                <a:schemeClr val="accent6"/>
              </a:buClr>
              <a:buSzPct val="100000"/>
              <a:buFont typeface="Arial" pitchFamily="34" charset="0"/>
              <a:buChar char="●"/>
            </a:pPr>
            <a:r>
              <a:rPr lang="de-CH" sz="1400" dirty="0">
                <a:latin typeface="+mn-lt"/>
              </a:rPr>
              <a:t>Aperçu des processus d'échange de données</a:t>
            </a:r>
          </a:p>
          <a:p>
            <a:pPr marL="180000" indent="-180000">
              <a:spcBef>
                <a:spcPts val="600"/>
              </a:spcBef>
              <a:buClr>
                <a:schemeClr val="accent6"/>
              </a:buClr>
              <a:buSzPct val="100000"/>
              <a:buFont typeface="Arial" pitchFamily="34" charset="0"/>
              <a:buChar char="●"/>
            </a:pPr>
            <a:r>
              <a:rPr lang="de-CH" sz="1400" dirty="0"/>
              <a:t>Conditions d'application</a:t>
            </a:r>
          </a:p>
          <a:p>
            <a:pPr marL="444500" lvl="1" indent="-179388">
              <a:spcBef>
                <a:spcPts val="600"/>
              </a:spcBef>
              <a:buClr>
                <a:schemeClr val="accent6"/>
              </a:buClr>
              <a:buSzPct val="100000"/>
              <a:buFont typeface="Symbol" panose="05050102010706020507" pitchFamily="18" charset="2"/>
              <a:buChar char="-"/>
            </a:pPr>
            <a:r>
              <a:rPr lang="de-CH" sz="1100" dirty="0" err="1">
                <a:latin typeface="+mn-lt"/>
              </a:rPr>
              <a:t>Identification</a:t>
            </a:r>
            <a:r>
              <a:rPr lang="de-CH" sz="1100" dirty="0">
                <a:latin typeface="+mn-lt"/>
              </a:rPr>
              <a:t> CF/CFP</a:t>
            </a:r>
          </a:p>
          <a:p>
            <a:pPr marL="180000" indent="-180000" algn="l">
              <a:spcBef>
                <a:spcPts val="600"/>
              </a:spcBef>
              <a:buClr>
                <a:schemeClr val="accent6"/>
              </a:buClr>
              <a:buSzPct val="100000"/>
              <a:buFont typeface="Arial" pitchFamily="34" charset="0"/>
              <a:buChar char="●"/>
            </a:pPr>
            <a:r>
              <a:rPr lang="de-CH" sz="1400" dirty="0">
                <a:latin typeface="+mn-lt"/>
              </a:rPr>
              <a:t>Messages</a:t>
            </a:r>
          </a:p>
          <a:p>
            <a:pPr marL="444500" lvl="1" indent="-179388">
              <a:spcBef>
                <a:spcPts val="600"/>
              </a:spcBef>
              <a:buClr>
                <a:schemeClr val="accent6"/>
              </a:buClr>
              <a:buSzPct val="100000"/>
              <a:buFont typeface="Symbol" panose="05050102010706020507" pitchFamily="18" charset="2"/>
              <a:buChar char="-"/>
            </a:pPr>
            <a:r>
              <a:rPr lang="de-CH" sz="1100" dirty="0">
                <a:latin typeface="+mn-lt"/>
              </a:rPr>
              <a:t>Description, émetteur, récepteur, format, canal de transport, périodicité</a:t>
            </a:r>
          </a:p>
          <a:p>
            <a:pPr marL="180000" indent="-180000">
              <a:spcBef>
                <a:spcPts val="600"/>
              </a:spcBef>
              <a:buClr>
                <a:schemeClr val="accent6"/>
              </a:buClr>
              <a:buSzPct val="100000"/>
              <a:buFont typeface="Arial" pitchFamily="34" charset="0"/>
              <a:buChar char="●"/>
            </a:pPr>
            <a:r>
              <a:rPr lang="de-CH" sz="1400" dirty="0"/>
              <a:t>Spécification du message</a:t>
            </a:r>
          </a:p>
          <a:p>
            <a:pPr marL="444500" lvl="1" indent="-179388">
              <a:spcBef>
                <a:spcPts val="600"/>
              </a:spcBef>
              <a:buClr>
                <a:schemeClr val="accent6"/>
              </a:buClr>
              <a:buSzPct val="100000"/>
              <a:buFont typeface="Symbol" panose="05050102010706020507" pitchFamily="18" charset="2"/>
              <a:buChar char="-"/>
            </a:pPr>
            <a:r>
              <a:rPr lang="de-CH" sz="1100" dirty="0" err="1">
                <a:latin typeface="+mn-lt"/>
              </a:rPr>
              <a:t>Thèmes sedex </a:t>
            </a:r>
            <a:r>
              <a:rPr lang="de-CH" sz="1100" dirty="0">
                <a:latin typeface="+mn-lt"/>
              </a:rPr>
              <a:t>(y compris les en-têtes)</a:t>
            </a:r>
          </a:p>
        </p:txBody>
      </p:sp>
      <p:sp>
        <p:nvSpPr>
          <p:cNvPr id="21" name="Ellipse 20">
            <a:extLst>
              <a:ext uri="{FF2B5EF4-FFF2-40B4-BE49-F238E27FC236}">
                <a16:creationId xmlns:a16="http://schemas.microsoft.com/office/drawing/2014/main" id="{79F4D5B8-41AC-42E1-ABE9-A73E55334020}"/>
              </a:ext>
            </a:extLst>
          </p:cNvPr>
          <p:cNvSpPr/>
          <p:nvPr/>
        </p:nvSpPr>
        <p:spPr bwMode="auto">
          <a:xfrm>
            <a:off x="9171613" y="1342047"/>
            <a:ext cx="689881" cy="322875"/>
          </a:xfrm>
          <a:prstGeom prst="ellipse">
            <a:avLst/>
          </a:prstGeom>
          <a:solidFill>
            <a:schemeClr val="accent1">
              <a:lumMod val="60000"/>
              <a:lumOff val="4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CH" sz="1200" dirty="0">
                <a:solidFill>
                  <a:schemeClr val="bg1"/>
                </a:solidFill>
                <a:latin typeface="+mn-lt"/>
              </a:rPr>
              <a:t>HAKA</a:t>
            </a:r>
          </a:p>
        </p:txBody>
      </p:sp>
      <p:sp>
        <p:nvSpPr>
          <p:cNvPr id="26" name="Ellipse 25">
            <a:extLst>
              <a:ext uri="{FF2B5EF4-FFF2-40B4-BE49-F238E27FC236}">
                <a16:creationId xmlns:a16="http://schemas.microsoft.com/office/drawing/2014/main" id="{5CF81243-5A86-4368-B19D-2938ED1F4B72}"/>
              </a:ext>
            </a:extLst>
          </p:cNvPr>
          <p:cNvSpPr/>
          <p:nvPr/>
        </p:nvSpPr>
        <p:spPr bwMode="auto">
          <a:xfrm>
            <a:off x="9293904" y="4504191"/>
            <a:ext cx="561703" cy="322875"/>
          </a:xfrm>
          <a:prstGeom prst="ellipse">
            <a:avLst/>
          </a:prstGeom>
          <a:solidFill>
            <a:schemeClr val="accent1">
              <a:lumMod val="60000"/>
              <a:lumOff val="4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CH" sz="1200" dirty="0" err="1">
                <a:solidFill>
                  <a:schemeClr val="bg1"/>
                </a:solidFill>
                <a:latin typeface="+mn-lt"/>
              </a:rPr>
              <a:t>eCH</a:t>
            </a:r>
            <a:endParaRPr lang="de-CH" sz="1200" dirty="0">
              <a:solidFill>
                <a:schemeClr val="bg1"/>
              </a:solidFill>
              <a:latin typeface="+mn-lt"/>
            </a:endParaRPr>
          </a:p>
        </p:txBody>
      </p:sp>
      <p:sp>
        <p:nvSpPr>
          <p:cNvPr id="30" name="Ellipse 29">
            <a:extLst>
              <a:ext uri="{FF2B5EF4-FFF2-40B4-BE49-F238E27FC236}">
                <a16:creationId xmlns:a16="http://schemas.microsoft.com/office/drawing/2014/main" id="{1B4FF13A-C3E8-45FC-98D9-FFB49BCBADEB}"/>
              </a:ext>
            </a:extLst>
          </p:cNvPr>
          <p:cNvSpPr/>
          <p:nvPr/>
        </p:nvSpPr>
        <p:spPr bwMode="auto">
          <a:xfrm>
            <a:off x="5103446" y="1342047"/>
            <a:ext cx="689881" cy="322875"/>
          </a:xfrm>
          <a:prstGeom prst="ellipse">
            <a:avLst/>
          </a:prstGeom>
          <a:solidFill>
            <a:schemeClr val="accent1">
              <a:lumMod val="60000"/>
              <a:lumOff val="4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CH" sz="1200" dirty="0">
                <a:solidFill>
                  <a:schemeClr val="bg1"/>
                </a:solidFill>
                <a:latin typeface="+mn-lt"/>
              </a:rPr>
              <a:t>HAKA</a:t>
            </a:r>
          </a:p>
        </p:txBody>
      </p:sp>
      <p:sp>
        <p:nvSpPr>
          <p:cNvPr id="31" name="Ellipse 30">
            <a:extLst>
              <a:ext uri="{FF2B5EF4-FFF2-40B4-BE49-F238E27FC236}">
                <a16:creationId xmlns:a16="http://schemas.microsoft.com/office/drawing/2014/main" id="{73C89BBD-724A-40B8-88A7-31C473DD1CD4}"/>
              </a:ext>
            </a:extLst>
          </p:cNvPr>
          <p:cNvSpPr/>
          <p:nvPr/>
        </p:nvSpPr>
        <p:spPr bwMode="auto">
          <a:xfrm>
            <a:off x="5103445" y="3911996"/>
            <a:ext cx="689881" cy="322875"/>
          </a:xfrm>
          <a:prstGeom prst="ellipse">
            <a:avLst/>
          </a:prstGeom>
          <a:solidFill>
            <a:schemeClr val="accent1">
              <a:lumMod val="60000"/>
              <a:lumOff val="4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CH" sz="1200" dirty="0">
                <a:solidFill>
                  <a:schemeClr val="bg1"/>
                </a:solidFill>
                <a:latin typeface="+mn-lt"/>
              </a:rPr>
              <a:t>HAKA</a:t>
            </a:r>
          </a:p>
        </p:txBody>
      </p:sp>
    </p:spTree>
    <p:extLst>
      <p:ext uri="{BB962C8B-B14F-4D97-AF65-F5344CB8AC3E}">
        <p14:creationId xmlns:p14="http://schemas.microsoft.com/office/powerpoint/2010/main" val="1473777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kt 24" hidden="1">
            <a:extLst>
              <a:ext uri="{FF2B5EF4-FFF2-40B4-BE49-F238E27FC236}">
                <a16:creationId xmlns:a16="http://schemas.microsoft.com/office/drawing/2014/main" id="{7EF717E1-4940-41E5-82CE-B2D01365B13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6" imgH="526" progId="TCLayout.ActiveDocument.1">
                  <p:embed/>
                </p:oleObj>
              </mc:Choice>
              <mc:Fallback>
                <p:oleObj name="think-cell Folie" r:id="rId3" imgW="526" imgH="526" progId="TCLayout.ActiveDocument.1">
                  <p:embed/>
                  <p:pic>
                    <p:nvPicPr>
                      <p:cNvPr id="25" name="Objekt 24" hidden="1">
                        <a:extLst>
                          <a:ext uri="{FF2B5EF4-FFF2-40B4-BE49-F238E27FC236}">
                            <a16:creationId xmlns:a16="http://schemas.microsoft.com/office/drawing/2014/main" id="{7EF717E1-4940-41E5-82CE-B2D01365B13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Foliennummernplatzhalter 1">
            <a:extLst>
              <a:ext uri="{FF2B5EF4-FFF2-40B4-BE49-F238E27FC236}">
                <a16:creationId xmlns:a16="http://schemas.microsoft.com/office/drawing/2014/main" id="{A88EDC90-1865-4C0D-AFA9-DE7E36D76E1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F53655-C0E2-4663-B1F6-225C4287C567}" type="slidenum">
              <a:rPr kumimoji="0" lang="de-CH" sz="1000" b="0" i="0" u="none" strike="noStrike" kern="1200" cap="none" spc="0" normalizeH="0" baseline="0" noProof="0" smtClean="0">
                <a:ln>
                  <a:noFill/>
                </a:ln>
                <a:solidFill>
                  <a:srgbClr val="646260"/>
                </a:solidFill>
                <a:effectLst/>
                <a:uLnTx/>
                <a:uFillTx/>
                <a:latin typeface="Arial"/>
                <a:ea typeface="+mn-ea"/>
                <a:cs typeface="+mn-cs"/>
              </a:rPr>
              <a:t>12</a:t>
            </a:fld>
            <a:endParaRPr kumimoji="0" lang="de-CH" sz="1000" b="0" i="0" u="none" strike="noStrike" kern="1200" cap="none" spc="0" normalizeH="0" baseline="0" noProof="0">
              <a:ln>
                <a:noFill/>
              </a:ln>
              <a:solidFill>
                <a:srgbClr val="646260"/>
              </a:solidFill>
              <a:effectLst/>
              <a:uLnTx/>
              <a:uFillTx/>
              <a:latin typeface="Arial"/>
              <a:ea typeface="+mn-ea"/>
              <a:cs typeface="+mn-cs"/>
            </a:endParaRPr>
          </a:p>
        </p:txBody>
      </p:sp>
      <p:sp>
        <p:nvSpPr>
          <p:cNvPr id="3" name="Titel 2">
            <a:extLst>
              <a:ext uri="{FF2B5EF4-FFF2-40B4-BE49-F238E27FC236}">
                <a16:creationId xmlns:a16="http://schemas.microsoft.com/office/drawing/2014/main" id="{8E9AA8A1-455B-448A-B5B2-9868DE8E08F9}"/>
              </a:ext>
            </a:extLst>
          </p:cNvPr>
          <p:cNvSpPr>
            <a:spLocks noGrp="1"/>
          </p:cNvSpPr>
          <p:nvPr>
            <p:ph type="title"/>
          </p:nvPr>
        </p:nvSpPr>
        <p:spPr/>
        <p:txBody>
          <a:bodyPr vert="horz"/>
          <a:lstStyle/>
          <a:p>
            <a:r>
              <a:rPr lang="de-DE" sz="1800" dirty="0"/>
              <a:t>Echange de données dans l'exécution de la formation professionnelle initiale</a:t>
            </a:r>
          </a:p>
        </p:txBody>
      </p:sp>
      <p:grpSp>
        <p:nvGrpSpPr>
          <p:cNvPr id="12" name="Gruppieren 11">
            <a:extLst>
              <a:ext uri="{FF2B5EF4-FFF2-40B4-BE49-F238E27FC236}">
                <a16:creationId xmlns:a16="http://schemas.microsoft.com/office/drawing/2014/main" id="{C5E2292F-8468-4ED3-BBC9-74A184983761}"/>
              </a:ext>
            </a:extLst>
          </p:cNvPr>
          <p:cNvGrpSpPr/>
          <p:nvPr/>
        </p:nvGrpSpPr>
        <p:grpSpPr>
          <a:xfrm>
            <a:off x="941340" y="1086493"/>
            <a:ext cx="7368207" cy="5186253"/>
            <a:chOff x="777631" y="1047023"/>
            <a:chExt cx="7368207" cy="5186253"/>
          </a:xfrm>
        </p:grpSpPr>
        <p:sp>
          <p:nvSpPr>
            <p:cNvPr id="27" name="Rechteck 26">
              <a:extLst>
                <a:ext uri="{FF2B5EF4-FFF2-40B4-BE49-F238E27FC236}">
                  <a16:creationId xmlns:a16="http://schemas.microsoft.com/office/drawing/2014/main" id="{FDE99B93-4C5F-458C-9402-37ABD13B916B}"/>
                </a:ext>
              </a:extLst>
            </p:cNvPr>
            <p:cNvSpPr/>
            <p:nvPr/>
          </p:nvSpPr>
          <p:spPr bwMode="auto">
            <a:xfrm>
              <a:off x="777631" y="1047023"/>
              <a:ext cx="7368207" cy="5186253"/>
            </a:xfrm>
            <a:prstGeom prst="rect">
              <a:avLst/>
            </a:prstGeom>
            <a:noFill/>
            <a:ln w="19050" cap="flat" cmpd="sng" algn="ctr">
              <a:solidFill>
                <a:schemeClr val="tx1"/>
              </a:solidFill>
              <a:prstDash val="sysDash"/>
              <a:round/>
              <a:headEnd type="none" w="lg" len="lg"/>
              <a:tailEnd type="none" w="lg" len="lg"/>
            </a:ln>
            <a:effectLst/>
          </p:spPr>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a:ln>
                    <a:noFill/>
                  </a:ln>
                  <a:solidFill>
                    <a:srgbClr val="646260"/>
                  </a:solidFill>
                  <a:effectLst/>
                  <a:uLnTx/>
                  <a:uFillTx/>
                  <a:latin typeface="Arial"/>
                  <a:ea typeface="+mn-ea"/>
                  <a:cs typeface="Arial" charset="0"/>
                </a:rPr>
                <a:t>Contexte du système</a:t>
              </a:r>
            </a:p>
          </p:txBody>
        </p:sp>
        <p:sp>
          <p:nvSpPr>
            <p:cNvPr id="4" name="Ellipse 3">
              <a:extLst>
                <a:ext uri="{FF2B5EF4-FFF2-40B4-BE49-F238E27FC236}">
                  <a16:creationId xmlns:a16="http://schemas.microsoft.com/office/drawing/2014/main" id="{AF7B319B-4112-4CD6-B777-2836A0C49A9E}"/>
                </a:ext>
              </a:extLst>
            </p:cNvPr>
            <p:cNvSpPr/>
            <p:nvPr/>
          </p:nvSpPr>
          <p:spPr bwMode="auto">
            <a:xfrm>
              <a:off x="2238965" y="1681695"/>
              <a:ext cx="5088092" cy="3309634"/>
            </a:xfrm>
            <a:prstGeom prst="ellipse">
              <a:avLst/>
            </a:prstGeom>
            <a:solidFill>
              <a:schemeClr val="accent1">
                <a:lumMod val="20000"/>
                <a:lumOff val="8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1400" b="0" i="0" u="none" strike="noStrike" kern="1200" cap="none" spc="0" normalizeH="0" baseline="0" noProof="0" dirty="0">
                <a:ln>
                  <a:noFill/>
                </a:ln>
                <a:solidFill>
                  <a:srgbClr val="646260"/>
                </a:solidFill>
                <a:effectLst/>
                <a:uLnTx/>
                <a:uFillTx/>
                <a:latin typeface="Arial" charset="0"/>
                <a:ea typeface="+mn-ea"/>
                <a:cs typeface="Arial" charset="0"/>
              </a:endParaRPr>
            </a:p>
          </p:txBody>
        </p:sp>
        <p:sp>
          <p:nvSpPr>
            <p:cNvPr id="5" name="Textfeld 4">
              <a:extLst>
                <a:ext uri="{FF2B5EF4-FFF2-40B4-BE49-F238E27FC236}">
                  <a16:creationId xmlns:a16="http://schemas.microsoft.com/office/drawing/2014/main" id="{310CA854-4637-4727-951B-8DC5C09DE16E}"/>
                </a:ext>
              </a:extLst>
            </p:cNvPr>
            <p:cNvSpPr txBox="1"/>
            <p:nvPr/>
          </p:nvSpPr>
          <p:spPr>
            <a:xfrm>
              <a:off x="4158835" y="3154504"/>
              <a:ext cx="1315031" cy="580534"/>
            </a:xfrm>
            <a:prstGeom prst="rect">
              <a:avLst/>
            </a:prstGeom>
            <a:noFill/>
            <a:effectLst/>
          </p:spPr>
          <p:style>
            <a:lnRef idx="0">
              <a:scrgbClr r="0" g="0" b="0"/>
            </a:lnRef>
            <a:fillRef idx="1001">
              <a:schemeClr val="lt2"/>
            </a:fillRef>
            <a:effectRef idx="0">
              <a:scrgbClr r="0" g="0" b="0"/>
            </a:effectRef>
            <a:fontRef idx="major"/>
          </p:style>
          <p:txBody>
            <a:bodyPr wrap="none" lIns="36000" tIns="36000" rIns="36000" bIns="36000" rtlCol="0">
              <a:spAutoFit/>
            </a:bodyPr>
            <a:lstStyle/>
            <a:p>
              <a:pPr marL="0" marR="0" lvl="0" indent="0" algn="ctr" defTabSz="914400" rtl="0" eaLnBrk="1" fontAlgn="base" latinLnBrk="0" hangingPunct="1">
                <a:lnSpc>
                  <a:spcPct val="100000"/>
                </a:lnSpc>
                <a:spcBef>
                  <a:spcPts val="600"/>
                </a:spcBef>
                <a:spcAft>
                  <a:spcPct val="0"/>
                </a:spcAft>
                <a:buClr>
                  <a:srgbClr val="B3CA2C"/>
                </a:buClr>
                <a:buSzPct val="100000"/>
                <a:buFontTx/>
                <a:buNone/>
                <a:tabLst/>
                <a:defRPr/>
              </a:pPr>
              <a:r>
                <a:rPr kumimoji="0" lang="de-CH" sz="1400" b="0" i="0" u="none" strike="noStrike" kern="1200" cap="none" spc="0" normalizeH="0" baseline="0" noProof="0" dirty="0">
                  <a:ln>
                    <a:noFill/>
                  </a:ln>
                  <a:solidFill>
                    <a:srgbClr val="336483"/>
                  </a:solidFill>
                  <a:effectLst/>
                  <a:uLnTx/>
                  <a:uFillTx/>
                  <a:latin typeface="Arial"/>
                  <a:ea typeface="+mj-ea"/>
                  <a:cs typeface="+mj-cs"/>
                </a:rPr>
                <a:t>Intercantonal </a:t>
              </a:r>
            </a:p>
            <a:p>
              <a:pPr marL="0" marR="0" lvl="0" indent="0" algn="ctr" defTabSz="914400" rtl="0" eaLnBrk="1" fontAlgn="base" latinLnBrk="0" hangingPunct="1">
                <a:lnSpc>
                  <a:spcPct val="100000"/>
                </a:lnSpc>
                <a:spcBef>
                  <a:spcPts val="600"/>
                </a:spcBef>
                <a:spcAft>
                  <a:spcPct val="0"/>
                </a:spcAft>
                <a:buClr>
                  <a:srgbClr val="B3CA2C"/>
                </a:buClr>
                <a:buSzPct val="100000"/>
                <a:buFontTx/>
                <a:buNone/>
                <a:tabLst/>
                <a:defRPr/>
              </a:pPr>
              <a:r>
                <a:rPr kumimoji="0" lang="de-CH" sz="1400" b="0" i="0" u="none" strike="noStrike" kern="1200" cap="none" spc="0" normalizeH="0" baseline="0" noProof="0" dirty="0">
                  <a:ln>
                    <a:noFill/>
                  </a:ln>
                  <a:solidFill>
                    <a:srgbClr val="336483"/>
                  </a:solidFill>
                  <a:effectLst/>
                  <a:uLnTx/>
                  <a:uFillTx/>
                  <a:latin typeface="Arial"/>
                  <a:ea typeface="+mj-ea"/>
                  <a:cs typeface="+mj-cs"/>
                </a:rPr>
                <a:t>Echange</a:t>
              </a:r>
            </a:p>
          </p:txBody>
        </p:sp>
        <p:sp>
          <p:nvSpPr>
            <p:cNvPr id="6" name="Ellipse 5">
              <a:extLst>
                <a:ext uri="{FF2B5EF4-FFF2-40B4-BE49-F238E27FC236}">
                  <a16:creationId xmlns:a16="http://schemas.microsoft.com/office/drawing/2014/main" id="{A45ED55B-F610-4111-8471-921DCDB6EBF4}"/>
                </a:ext>
              </a:extLst>
            </p:cNvPr>
            <p:cNvSpPr/>
            <p:nvPr/>
          </p:nvSpPr>
          <p:spPr bwMode="auto">
            <a:xfrm>
              <a:off x="3203895" y="2538960"/>
              <a:ext cx="1200586" cy="576001"/>
            </a:xfrm>
            <a:prstGeom prst="ellipse">
              <a:avLst/>
            </a:prstGeom>
            <a:solidFill>
              <a:schemeClr val="accent1">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a:ln>
                    <a:noFill/>
                  </a:ln>
                  <a:solidFill>
                    <a:srgbClr val="646260"/>
                  </a:solidFill>
                  <a:effectLst/>
                  <a:uLnTx/>
                  <a:uFillTx/>
                  <a:latin typeface="Arial"/>
                  <a:ea typeface="+mn-ea"/>
                  <a:cs typeface="Arial" charset="0"/>
                </a:rPr>
                <a:t>Canton A</a:t>
              </a:r>
            </a:p>
          </p:txBody>
        </p:sp>
        <p:sp>
          <p:nvSpPr>
            <p:cNvPr id="7" name="Ellipse 6">
              <a:extLst>
                <a:ext uri="{FF2B5EF4-FFF2-40B4-BE49-F238E27FC236}">
                  <a16:creationId xmlns:a16="http://schemas.microsoft.com/office/drawing/2014/main" id="{CF471ABB-03AD-4C17-8DE8-76AB6CC44BAB}"/>
                </a:ext>
              </a:extLst>
            </p:cNvPr>
            <p:cNvSpPr/>
            <p:nvPr/>
          </p:nvSpPr>
          <p:spPr bwMode="auto">
            <a:xfrm>
              <a:off x="4972675" y="2621187"/>
              <a:ext cx="1200586" cy="576001"/>
            </a:xfrm>
            <a:prstGeom prst="ellipse">
              <a:avLst/>
            </a:prstGeom>
            <a:solidFill>
              <a:schemeClr val="accent1">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a:ln>
                    <a:noFill/>
                  </a:ln>
                  <a:solidFill>
                    <a:srgbClr val="646260"/>
                  </a:solidFill>
                  <a:effectLst/>
                  <a:uLnTx/>
                  <a:uFillTx/>
                  <a:latin typeface="Arial"/>
                  <a:ea typeface="+mn-ea"/>
                  <a:cs typeface="Arial" charset="0"/>
                </a:rPr>
                <a:t>Canton B</a:t>
              </a:r>
            </a:p>
          </p:txBody>
        </p:sp>
        <p:sp>
          <p:nvSpPr>
            <p:cNvPr id="8" name="Ellipse 7">
              <a:extLst>
                <a:ext uri="{FF2B5EF4-FFF2-40B4-BE49-F238E27FC236}">
                  <a16:creationId xmlns:a16="http://schemas.microsoft.com/office/drawing/2014/main" id="{B0DBCC1B-FD63-46C5-9C93-7B7CDE750286}"/>
                </a:ext>
              </a:extLst>
            </p:cNvPr>
            <p:cNvSpPr/>
            <p:nvPr/>
          </p:nvSpPr>
          <p:spPr bwMode="auto">
            <a:xfrm>
              <a:off x="2951092" y="3569267"/>
              <a:ext cx="1200586" cy="576001"/>
            </a:xfrm>
            <a:prstGeom prst="ellipse">
              <a:avLst/>
            </a:prstGeom>
            <a:solidFill>
              <a:schemeClr val="accent1">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a:ln>
                    <a:noFill/>
                  </a:ln>
                  <a:solidFill>
                    <a:srgbClr val="646260"/>
                  </a:solidFill>
                  <a:effectLst/>
                  <a:uLnTx/>
                  <a:uFillTx/>
                  <a:latin typeface="Arial"/>
                  <a:ea typeface="+mn-ea"/>
                  <a:cs typeface="Arial" charset="0"/>
                </a:rPr>
                <a:t>Canton C</a:t>
              </a:r>
            </a:p>
          </p:txBody>
        </p:sp>
        <p:sp>
          <p:nvSpPr>
            <p:cNvPr id="13" name="Ellipse 12">
              <a:extLst>
                <a:ext uri="{FF2B5EF4-FFF2-40B4-BE49-F238E27FC236}">
                  <a16:creationId xmlns:a16="http://schemas.microsoft.com/office/drawing/2014/main" id="{979AF6A4-33EE-4E82-8B4D-BC999CBA0747}"/>
                </a:ext>
              </a:extLst>
            </p:cNvPr>
            <p:cNvSpPr/>
            <p:nvPr/>
          </p:nvSpPr>
          <p:spPr bwMode="auto">
            <a:xfrm>
              <a:off x="4280613" y="3896546"/>
              <a:ext cx="1200586" cy="576001"/>
            </a:xfrm>
            <a:prstGeom prst="ellipse">
              <a:avLst/>
            </a:prstGeom>
            <a:solidFill>
              <a:schemeClr val="accent1">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a:ln>
                    <a:noFill/>
                  </a:ln>
                  <a:solidFill>
                    <a:srgbClr val="646260"/>
                  </a:solidFill>
                  <a:effectLst/>
                  <a:uLnTx/>
                  <a:uFillTx/>
                  <a:latin typeface="Arial"/>
                  <a:ea typeface="+mn-ea"/>
                  <a:cs typeface="Arial" charset="0"/>
                </a:rPr>
                <a:t>Canton D</a:t>
              </a:r>
            </a:p>
          </p:txBody>
        </p:sp>
        <p:sp>
          <p:nvSpPr>
            <p:cNvPr id="14" name="Ellipse 13">
              <a:extLst>
                <a:ext uri="{FF2B5EF4-FFF2-40B4-BE49-F238E27FC236}">
                  <a16:creationId xmlns:a16="http://schemas.microsoft.com/office/drawing/2014/main" id="{CBF7FC93-79DD-4C9F-BE85-BA2C71D6C803}"/>
                </a:ext>
              </a:extLst>
            </p:cNvPr>
            <p:cNvSpPr/>
            <p:nvPr/>
          </p:nvSpPr>
          <p:spPr bwMode="auto">
            <a:xfrm>
              <a:off x="870818" y="4236521"/>
              <a:ext cx="1522919" cy="576001"/>
            </a:xfrm>
            <a:prstGeom prst="ellipse">
              <a:avLst/>
            </a:prstGeom>
            <a:solidFill>
              <a:schemeClr val="tx1">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err="1">
                  <a:ln>
                    <a:noFill/>
                  </a:ln>
                  <a:solidFill>
                    <a:srgbClr val="646260"/>
                  </a:solidFill>
                  <a:effectLst/>
                  <a:uLnTx/>
                  <a:uFillTx/>
                  <a:latin typeface="Arial"/>
                  <a:ea typeface="+mn-ea"/>
                  <a:cs typeface="Arial" charset="0"/>
                </a:rPr>
                <a:t>Organisa-tion</a:t>
              </a:r>
              <a:r>
                <a:rPr kumimoji="0" lang="de-CH" sz="1400" b="0" i="0" u="none" strike="noStrike" kern="1200" cap="none" spc="0" normalizeH="0" baseline="0" noProof="0" dirty="0">
                  <a:ln>
                    <a:noFill/>
                  </a:ln>
                  <a:solidFill>
                    <a:srgbClr val="646260"/>
                  </a:solidFill>
                  <a:effectLst/>
                  <a:uLnTx/>
                  <a:uFillTx/>
                  <a:latin typeface="Arial"/>
                  <a:ea typeface="+mn-ea"/>
                  <a:cs typeface="Arial" charset="0"/>
                </a:rPr>
                <a:t> </a:t>
              </a:r>
              <a:r>
                <a:rPr kumimoji="0" lang="de-CH" sz="1400" b="0" i="0" u="none" strike="noStrike" kern="1200" cap="none" spc="0" normalizeH="0" baseline="0" noProof="0" dirty="0" err="1">
                  <a:ln>
                    <a:noFill/>
                  </a:ln>
                  <a:solidFill>
                    <a:srgbClr val="646260"/>
                  </a:solidFill>
                  <a:effectLst/>
                  <a:uLnTx/>
                  <a:uFillTx/>
                  <a:latin typeface="Arial"/>
                  <a:ea typeface="+mn-ea"/>
                  <a:cs typeface="Arial" charset="0"/>
                </a:rPr>
                <a:t>d’examen</a:t>
              </a:r>
              <a:endParaRPr kumimoji="0" lang="de-CH" sz="1400" b="0" i="0" u="none" strike="noStrike" kern="1200" cap="none" spc="0" normalizeH="0" baseline="0" noProof="0" dirty="0">
                <a:ln>
                  <a:noFill/>
                </a:ln>
                <a:solidFill>
                  <a:srgbClr val="646260"/>
                </a:solidFill>
                <a:effectLst/>
                <a:uLnTx/>
                <a:uFillTx/>
                <a:latin typeface="Arial"/>
                <a:ea typeface="+mn-ea"/>
                <a:cs typeface="Arial" charset="0"/>
              </a:endParaRPr>
            </a:p>
          </p:txBody>
        </p:sp>
        <p:sp>
          <p:nvSpPr>
            <p:cNvPr id="15" name="Ellipse 14">
              <a:extLst>
                <a:ext uri="{FF2B5EF4-FFF2-40B4-BE49-F238E27FC236}">
                  <a16:creationId xmlns:a16="http://schemas.microsoft.com/office/drawing/2014/main" id="{313756D3-2A2C-4890-A0AC-8E71C511BE46}"/>
                </a:ext>
              </a:extLst>
            </p:cNvPr>
            <p:cNvSpPr/>
            <p:nvPr/>
          </p:nvSpPr>
          <p:spPr bwMode="auto">
            <a:xfrm>
              <a:off x="6426833" y="4811027"/>
              <a:ext cx="1560834" cy="1066259"/>
            </a:xfrm>
            <a:prstGeom prst="ellipse">
              <a:avLst/>
            </a:prstGeom>
            <a:solidFill>
              <a:schemeClr val="accent6">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err="1">
                  <a:ln>
                    <a:noFill/>
                  </a:ln>
                  <a:solidFill>
                    <a:srgbClr val="646260"/>
                  </a:solidFill>
                  <a:effectLst/>
                  <a:uLnTx/>
                  <a:uFillTx/>
                  <a:latin typeface="Arial"/>
                  <a:ea typeface="+mn-ea"/>
                  <a:cs typeface="Arial" charset="0"/>
                </a:rPr>
                <a:t>OrTra</a:t>
              </a:r>
              <a:endParaRPr kumimoji="0" lang="de-CH" sz="1400" b="0" i="0" u="none" strike="noStrike" kern="1200" cap="none" spc="0" normalizeH="0" baseline="0" noProof="0" dirty="0">
                <a:ln>
                  <a:noFill/>
                </a:ln>
                <a:solidFill>
                  <a:srgbClr val="646260"/>
                </a:solidFill>
                <a:effectLst/>
                <a:uLnTx/>
                <a:uFillTx/>
                <a:latin typeface="Arial"/>
                <a:ea typeface="+mn-ea"/>
                <a:cs typeface="Arial" charset="0"/>
              </a:endParaRPr>
            </a:p>
          </p:txBody>
        </p:sp>
        <p:sp>
          <p:nvSpPr>
            <p:cNvPr id="16" name="Ellipse 15">
              <a:extLst>
                <a:ext uri="{FF2B5EF4-FFF2-40B4-BE49-F238E27FC236}">
                  <a16:creationId xmlns:a16="http://schemas.microsoft.com/office/drawing/2014/main" id="{CB4F2656-01CB-4B72-96E6-A219F373CDAA}"/>
                </a:ext>
              </a:extLst>
            </p:cNvPr>
            <p:cNvSpPr/>
            <p:nvPr/>
          </p:nvSpPr>
          <p:spPr bwMode="auto">
            <a:xfrm>
              <a:off x="813874" y="2586251"/>
              <a:ext cx="1435007" cy="576001"/>
            </a:xfrm>
            <a:prstGeom prst="ellipse">
              <a:avLst/>
            </a:prstGeom>
            <a:solidFill>
              <a:schemeClr val="tx1">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a:ln>
                    <a:noFill/>
                  </a:ln>
                  <a:solidFill>
                    <a:srgbClr val="646260"/>
                  </a:solidFill>
                  <a:effectLst/>
                  <a:uLnTx/>
                  <a:uFillTx/>
                  <a:latin typeface="Arial"/>
                  <a:ea typeface="+mn-ea"/>
                  <a:cs typeface="Arial" charset="0"/>
                </a:rPr>
                <a:t>École </a:t>
              </a:r>
              <a:r>
                <a:rPr kumimoji="0" lang="de-CH" sz="1400" b="0" i="0" u="none" strike="noStrike" kern="1200" cap="none" spc="0" normalizeH="0" baseline="0" noProof="0" dirty="0" err="1">
                  <a:ln>
                    <a:noFill/>
                  </a:ln>
                  <a:solidFill>
                    <a:srgbClr val="646260"/>
                  </a:solidFill>
                  <a:effectLst/>
                  <a:uLnTx/>
                  <a:uFillTx/>
                  <a:latin typeface="Arial"/>
                  <a:ea typeface="+mn-ea"/>
                  <a:cs typeface="Arial" charset="0"/>
                </a:rPr>
                <a:t>profession-nelle</a:t>
              </a:r>
              <a:endParaRPr kumimoji="0" lang="de-CH" sz="1400" b="0" i="0" u="none" strike="noStrike" kern="1200" cap="none" spc="0" normalizeH="0" baseline="0" noProof="0" dirty="0">
                <a:ln>
                  <a:noFill/>
                </a:ln>
                <a:solidFill>
                  <a:srgbClr val="646260"/>
                </a:solidFill>
                <a:effectLst/>
                <a:uLnTx/>
                <a:uFillTx/>
                <a:latin typeface="Arial"/>
                <a:ea typeface="+mn-ea"/>
                <a:cs typeface="Arial" charset="0"/>
              </a:endParaRPr>
            </a:p>
          </p:txBody>
        </p:sp>
        <p:sp>
          <p:nvSpPr>
            <p:cNvPr id="17" name="Ellipse 16">
              <a:extLst>
                <a:ext uri="{FF2B5EF4-FFF2-40B4-BE49-F238E27FC236}">
                  <a16:creationId xmlns:a16="http://schemas.microsoft.com/office/drawing/2014/main" id="{23DDF51A-2BBB-4FA6-BD46-EF961C9AA015}"/>
                </a:ext>
              </a:extLst>
            </p:cNvPr>
            <p:cNvSpPr/>
            <p:nvPr/>
          </p:nvSpPr>
          <p:spPr bwMode="auto">
            <a:xfrm>
              <a:off x="5777484" y="1219611"/>
              <a:ext cx="1522919" cy="576001"/>
            </a:xfrm>
            <a:prstGeom prst="ellipse">
              <a:avLst/>
            </a:prstGeom>
            <a:solidFill>
              <a:schemeClr val="tx1">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a:ln>
                    <a:noFill/>
                  </a:ln>
                  <a:solidFill>
                    <a:srgbClr val="646260"/>
                  </a:solidFill>
                  <a:effectLst/>
                  <a:uLnTx/>
                  <a:uFillTx/>
                  <a:latin typeface="Arial"/>
                  <a:ea typeface="+mn-ea"/>
                  <a:cs typeface="Arial" charset="0"/>
                </a:rPr>
                <a:t>École </a:t>
              </a:r>
              <a:r>
                <a:rPr kumimoji="0" lang="de-CH" sz="1400" b="0" i="0" u="none" strike="noStrike" kern="1200" cap="none" spc="0" normalizeH="0" baseline="0" noProof="0" dirty="0" err="1">
                  <a:ln>
                    <a:noFill/>
                  </a:ln>
                  <a:solidFill>
                    <a:srgbClr val="646260"/>
                  </a:solidFill>
                  <a:effectLst/>
                  <a:uLnTx/>
                  <a:uFillTx/>
                  <a:latin typeface="Arial"/>
                  <a:ea typeface="+mn-ea"/>
                  <a:cs typeface="Arial" charset="0"/>
                </a:rPr>
                <a:t>profession-nelle</a:t>
              </a:r>
              <a:endParaRPr kumimoji="0" lang="de-CH" sz="1400" b="0" i="0" u="none" strike="noStrike" kern="1200" cap="none" spc="0" normalizeH="0" baseline="0" noProof="0" dirty="0">
                <a:ln>
                  <a:noFill/>
                </a:ln>
                <a:solidFill>
                  <a:srgbClr val="646260"/>
                </a:solidFill>
                <a:effectLst/>
                <a:uLnTx/>
                <a:uFillTx/>
                <a:latin typeface="Arial"/>
                <a:ea typeface="+mn-ea"/>
                <a:cs typeface="Arial" charset="0"/>
              </a:endParaRPr>
            </a:p>
          </p:txBody>
        </p:sp>
        <p:sp>
          <p:nvSpPr>
            <p:cNvPr id="20" name="Ellipse 19">
              <a:extLst>
                <a:ext uri="{FF2B5EF4-FFF2-40B4-BE49-F238E27FC236}">
                  <a16:creationId xmlns:a16="http://schemas.microsoft.com/office/drawing/2014/main" id="{F5E467E5-448E-4D9F-B423-67A0E73EC76E}"/>
                </a:ext>
              </a:extLst>
            </p:cNvPr>
            <p:cNvSpPr/>
            <p:nvPr/>
          </p:nvSpPr>
          <p:spPr bwMode="auto">
            <a:xfrm>
              <a:off x="7418747" y="4253702"/>
              <a:ext cx="616849" cy="576001"/>
            </a:xfrm>
            <a:prstGeom prst="ellipse">
              <a:avLst/>
            </a:prstGeom>
            <a:solidFill>
              <a:schemeClr val="accent6">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err="1">
                  <a:ln>
                    <a:noFill/>
                  </a:ln>
                  <a:solidFill>
                    <a:srgbClr val="646260"/>
                  </a:solidFill>
                  <a:effectLst/>
                  <a:uLnTx/>
                  <a:uFillTx/>
                  <a:latin typeface="Arial"/>
                  <a:ea typeface="+mn-ea"/>
                  <a:cs typeface="Arial" charset="0"/>
                </a:rPr>
                <a:t>OrTra</a:t>
              </a:r>
              <a:endParaRPr kumimoji="0" lang="de-CH" sz="1400" b="0" i="0" u="none" strike="noStrike" kern="1200" cap="none" spc="0" normalizeH="0" baseline="0" noProof="0" dirty="0">
                <a:ln>
                  <a:noFill/>
                </a:ln>
                <a:solidFill>
                  <a:srgbClr val="646260"/>
                </a:solidFill>
                <a:effectLst/>
                <a:uLnTx/>
                <a:uFillTx/>
                <a:latin typeface="Arial"/>
                <a:ea typeface="+mn-ea"/>
                <a:cs typeface="Arial" charset="0"/>
              </a:endParaRPr>
            </a:p>
          </p:txBody>
        </p:sp>
        <p:sp>
          <p:nvSpPr>
            <p:cNvPr id="21" name="Ellipse 20">
              <a:extLst>
                <a:ext uri="{FF2B5EF4-FFF2-40B4-BE49-F238E27FC236}">
                  <a16:creationId xmlns:a16="http://schemas.microsoft.com/office/drawing/2014/main" id="{C1B4ECBA-3A91-43C7-800A-9E43BBC84BF8}"/>
                </a:ext>
              </a:extLst>
            </p:cNvPr>
            <p:cNvSpPr/>
            <p:nvPr/>
          </p:nvSpPr>
          <p:spPr bwMode="auto">
            <a:xfrm>
              <a:off x="2832865" y="5364105"/>
              <a:ext cx="1200586" cy="576001"/>
            </a:xfrm>
            <a:prstGeom prst="ellipse">
              <a:avLst/>
            </a:prstGeom>
            <a:solidFill>
              <a:schemeClr val="accent6">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err="1">
                  <a:ln>
                    <a:noFill/>
                  </a:ln>
                  <a:solidFill>
                    <a:srgbClr val="646260"/>
                  </a:solidFill>
                  <a:effectLst/>
                  <a:uLnTx/>
                  <a:uFillTx/>
                  <a:latin typeface="Arial"/>
                  <a:ea typeface="+mn-ea"/>
                  <a:cs typeface="Arial" charset="0"/>
                </a:rPr>
                <a:t>OrTra</a:t>
              </a:r>
              <a:endParaRPr kumimoji="0" lang="de-CH" sz="1400" b="0" i="0" u="none" strike="noStrike" kern="1200" cap="none" spc="0" normalizeH="0" baseline="0" noProof="0" dirty="0">
                <a:ln>
                  <a:noFill/>
                </a:ln>
                <a:solidFill>
                  <a:srgbClr val="646260"/>
                </a:solidFill>
                <a:effectLst/>
                <a:uLnTx/>
                <a:uFillTx/>
                <a:latin typeface="Arial"/>
                <a:ea typeface="+mn-ea"/>
                <a:cs typeface="Arial" charset="0"/>
              </a:endParaRPr>
            </a:p>
          </p:txBody>
        </p:sp>
        <p:sp>
          <p:nvSpPr>
            <p:cNvPr id="22" name="Ellipse 21">
              <a:extLst>
                <a:ext uri="{FF2B5EF4-FFF2-40B4-BE49-F238E27FC236}">
                  <a16:creationId xmlns:a16="http://schemas.microsoft.com/office/drawing/2014/main" id="{85FF6EEE-D79B-4D6E-BF81-777F9F9435DF}"/>
                </a:ext>
              </a:extLst>
            </p:cNvPr>
            <p:cNvSpPr/>
            <p:nvPr/>
          </p:nvSpPr>
          <p:spPr bwMode="auto">
            <a:xfrm>
              <a:off x="2182547" y="1236890"/>
              <a:ext cx="902683" cy="576001"/>
            </a:xfrm>
            <a:prstGeom prst="ellipse">
              <a:avLst/>
            </a:prstGeom>
            <a:solidFill>
              <a:schemeClr val="accent6">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err="1">
                  <a:ln>
                    <a:noFill/>
                  </a:ln>
                  <a:solidFill>
                    <a:srgbClr val="646260"/>
                  </a:solidFill>
                  <a:effectLst/>
                  <a:uLnTx/>
                  <a:uFillTx/>
                  <a:latin typeface="Arial"/>
                  <a:ea typeface="+mn-ea"/>
                  <a:cs typeface="Arial" charset="0"/>
                </a:rPr>
                <a:t>OrTra</a:t>
              </a:r>
              <a:endParaRPr kumimoji="0" lang="de-CH" sz="1400" b="0" i="0" u="none" strike="noStrike" kern="1200" cap="none" spc="0" normalizeH="0" baseline="0" noProof="0" dirty="0">
                <a:ln>
                  <a:noFill/>
                </a:ln>
                <a:solidFill>
                  <a:srgbClr val="646260"/>
                </a:solidFill>
                <a:effectLst/>
                <a:uLnTx/>
                <a:uFillTx/>
                <a:latin typeface="Arial"/>
                <a:ea typeface="+mn-ea"/>
                <a:cs typeface="Arial" charset="0"/>
              </a:endParaRPr>
            </a:p>
          </p:txBody>
        </p:sp>
        <p:sp>
          <p:nvSpPr>
            <p:cNvPr id="24" name="Ellipse 23">
              <a:extLst>
                <a:ext uri="{FF2B5EF4-FFF2-40B4-BE49-F238E27FC236}">
                  <a16:creationId xmlns:a16="http://schemas.microsoft.com/office/drawing/2014/main" id="{D9849D5E-0BE6-4722-A0F7-7E4D18975AA5}"/>
                </a:ext>
              </a:extLst>
            </p:cNvPr>
            <p:cNvSpPr/>
            <p:nvPr/>
          </p:nvSpPr>
          <p:spPr bwMode="auto">
            <a:xfrm>
              <a:off x="813874" y="1791614"/>
              <a:ext cx="1522919" cy="576001"/>
            </a:xfrm>
            <a:prstGeom prst="ellipse">
              <a:avLst/>
            </a:prstGeom>
            <a:solidFill>
              <a:schemeClr val="tx1">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a:ln>
                    <a:noFill/>
                  </a:ln>
                  <a:solidFill>
                    <a:srgbClr val="646260"/>
                  </a:solidFill>
                  <a:effectLst/>
                  <a:uLnTx/>
                  <a:uFillTx/>
                  <a:latin typeface="Arial"/>
                  <a:ea typeface="+mn-ea"/>
                  <a:cs typeface="Arial" charset="0"/>
                </a:rPr>
                <a:t>École </a:t>
              </a:r>
              <a:r>
                <a:rPr kumimoji="0" lang="de-CH" sz="1400" b="0" i="0" u="none" strike="noStrike" kern="1200" cap="none" spc="0" normalizeH="0" baseline="0" noProof="0" dirty="0" err="1">
                  <a:ln>
                    <a:noFill/>
                  </a:ln>
                  <a:solidFill>
                    <a:srgbClr val="646260"/>
                  </a:solidFill>
                  <a:effectLst/>
                  <a:uLnTx/>
                  <a:uFillTx/>
                  <a:latin typeface="Arial"/>
                  <a:ea typeface="+mn-ea"/>
                  <a:cs typeface="Arial" charset="0"/>
                </a:rPr>
                <a:t>profession-nelle</a:t>
              </a:r>
              <a:endParaRPr kumimoji="0" lang="de-CH" sz="1400" b="0" i="0" u="none" strike="noStrike" kern="1200" cap="none" spc="0" normalizeH="0" baseline="0" noProof="0" dirty="0">
                <a:ln>
                  <a:noFill/>
                </a:ln>
                <a:solidFill>
                  <a:srgbClr val="646260"/>
                </a:solidFill>
                <a:effectLst/>
                <a:uLnTx/>
                <a:uFillTx/>
                <a:latin typeface="Arial"/>
                <a:ea typeface="+mn-ea"/>
                <a:cs typeface="Arial" charset="0"/>
              </a:endParaRPr>
            </a:p>
          </p:txBody>
        </p:sp>
        <p:cxnSp>
          <p:nvCxnSpPr>
            <p:cNvPr id="26" name="Gerade Verbindung mit Pfeil 25">
              <a:extLst>
                <a:ext uri="{FF2B5EF4-FFF2-40B4-BE49-F238E27FC236}">
                  <a16:creationId xmlns:a16="http://schemas.microsoft.com/office/drawing/2014/main" id="{EA39DB46-1132-4310-A5C3-5CD38DACDAE0}"/>
                </a:ext>
              </a:extLst>
            </p:cNvPr>
            <p:cNvCxnSpPr>
              <a:cxnSpLocks/>
            </p:cNvCxnSpPr>
            <p:nvPr/>
          </p:nvCxnSpPr>
          <p:spPr bwMode="auto">
            <a:xfrm>
              <a:off x="2151264" y="2225388"/>
              <a:ext cx="1087822" cy="541572"/>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sp>
          <p:nvSpPr>
            <p:cNvPr id="28" name="Ellipse 27">
              <a:extLst>
                <a:ext uri="{FF2B5EF4-FFF2-40B4-BE49-F238E27FC236}">
                  <a16:creationId xmlns:a16="http://schemas.microsoft.com/office/drawing/2014/main" id="{07E3F709-DD92-43A5-A98B-90236EC0C4EA}"/>
                </a:ext>
              </a:extLst>
            </p:cNvPr>
            <p:cNvSpPr/>
            <p:nvPr/>
          </p:nvSpPr>
          <p:spPr bwMode="auto">
            <a:xfrm>
              <a:off x="4368496" y="1931826"/>
              <a:ext cx="1200586" cy="576001"/>
            </a:xfrm>
            <a:prstGeom prst="ellipse">
              <a:avLst/>
            </a:prstGeom>
            <a:solidFill>
              <a:schemeClr val="accent1">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a:ln>
                    <a:noFill/>
                  </a:ln>
                  <a:solidFill>
                    <a:srgbClr val="646260"/>
                  </a:solidFill>
                  <a:effectLst/>
                  <a:uLnTx/>
                  <a:uFillTx/>
                  <a:latin typeface="Arial"/>
                  <a:ea typeface="+mn-ea"/>
                  <a:cs typeface="Arial" charset="0"/>
                </a:rPr>
                <a:t>Canton B</a:t>
              </a:r>
            </a:p>
          </p:txBody>
        </p:sp>
        <p:cxnSp>
          <p:nvCxnSpPr>
            <p:cNvPr id="29" name="Gerade Verbindung mit Pfeil 28">
              <a:extLst>
                <a:ext uri="{FF2B5EF4-FFF2-40B4-BE49-F238E27FC236}">
                  <a16:creationId xmlns:a16="http://schemas.microsoft.com/office/drawing/2014/main" id="{F7C30202-B8A5-4ABB-9DC4-E072DFE25240}"/>
                </a:ext>
              </a:extLst>
            </p:cNvPr>
            <p:cNvCxnSpPr>
              <a:cxnSpLocks/>
              <a:stCxn id="6" idx="7"/>
            </p:cNvCxnSpPr>
            <p:nvPr/>
          </p:nvCxnSpPr>
          <p:spPr bwMode="auto">
            <a:xfrm flipV="1">
              <a:off x="4228659" y="2381951"/>
              <a:ext cx="232240" cy="241362"/>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sp>
          <p:nvSpPr>
            <p:cNvPr id="32" name="Ellipse 31">
              <a:extLst>
                <a:ext uri="{FF2B5EF4-FFF2-40B4-BE49-F238E27FC236}">
                  <a16:creationId xmlns:a16="http://schemas.microsoft.com/office/drawing/2014/main" id="{132A0BA0-8B7F-4305-8831-A5610F0740BA}"/>
                </a:ext>
              </a:extLst>
            </p:cNvPr>
            <p:cNvSpPr/>
            <p:nvPr/>
          </p:nvSpPr>
          <p:spPr bwMode="auto">
            <a:xfrm>
              <a:off x="1447862" y="4934783"/>
              <a:ext cx="1549509" cy="576001"/>
            </a:xfrm>
            <a:prstGeom prst="ellipse">
              <a:avLst/>
            </a:prstGeom>
            <a:solidFill>
              <a:schemeClr val="accent6">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a:ln>
                    <a:noFill/>
                  </a:ln>
                  <a:solidFill>
                    <a:srgbClr val="646260"/>
                  </a:solidFill>
                  <a:effectLst/>
                  <a:uLnTx/>
                  <a:uFillTx/>
                  <a:latin typeface="Arial"/>
                  <a:ea typeface="+mn-ea"/>
                  <a:cs typeface="Arial" charset="0"/>
                </a:rPr>
                <a:t>Organisation </a:t>
              </a:r>
              <a:r>
                <a:rPr kumimoji="0" lang="de-CH" sz="1400" b="0" i="0" u="none" strike="noStrike" kern="1200" cap="none" spc="0" normalizeH="0" baseline="0" noProof="0" dirty="0" err="1">
                  <a:ln>
                    <a:noFill/>
                  </a:ln>
                  <a:solidFill>
                    <a:srgbClr val="646260"/>
                  </a:solidFill>
                  <a:effectLst/>
                  <a:uLnTx/>
                  <a:uFillTx/>
                  <a:latin typeface="Arial"/>
                  <a:ea typeface="+mn-ea"/>
                  <a:cs typeface="Arial" charset="0"/>
                </a:rPr>
                <a:t>d’examen</a:t>
              </a:r>
              <a:endParaRPr kumimoji="0" lang="de-CH" sz="1400" b="0" i="0" u="none" strike="noStrike" kern="1200" cap="none" spc="0" normalizeH="0" baseline="0" noProof="0" dirty="0">
                <a:ln>
                  <a:noFill/>
                </a:ln>
                <a:solidFill>
                  <a:srgbClr val="646260"/>
                </a:solidFill>
                <a:effectLst/>
                <a:uLnTx/>
                <a:uFillTx/>
                <a:latin typeface="Arial"/>
                <a:ea typeface="+mn-ea"/>
                <a:cs typeface="Arial" charset="0"/>
              </a:endParaRPr>
            </a:p>
          </p:txBody>
        </p:sp>
        <p:sp>
          <p:nvSpPr>
            <p:cNvPr id="33" name="Ellipse 32">
              <a:extLst>
                <a:ext uri="{FF2B5EF4-FFF2-40B4-BE49-F238E27FC236}">
                  <a16:creationId xmlns:a16="http://schemas.microsoft.com/office/drawing/2014/main" id="{DC05C951-D717-46D9-A3A1-3B5ADCB01AA0}"/>
                </a:ext>
              </a:extLst>
            </p:cNvPr>
            <p:cNvSpPr/>
            <p:nvPr/>
          </p:nvSpPr>
          <p:spPr bwMode="auto">
            <a:xfrm>
              <a:off x="1325068" y="3348655"/>
              <a:ext cx="1096963" cy="657807"/>
            </a:xfrm>
            <a:prstGeom prst="ellipse">
              <a:avLst/>
            </a:prstGeom>
            <a:solidFill>
              <a:schemeClr val="tx2">
                <a:lumMod val="20000"/>
                <a:lumOff val="8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a:ln>
                    <a:noFill/>
                  </a:ln>
                  <a:solidFill>
                    <a:srgbClr val="646260"/>
                  </a:solidFill>
                  <a:effectLst/>
                  <a:uLnTx/>
                  <a:uFillTx/>
                  <a:latin typeface="Arial"/>
                  <a:ea typeface="+mn-ea"/>
                  <a:cs typeface="Arial" charset="0"/>
                </a:rPr>
                <a:t>BDC</a:t>
              </a:r>
            </a:p>
          </p:txBody>
        </p:sp>
        <p:cxnSp>
          <p:nvCxnSpPr>
            <p:cNvPr id="34" name="Gerade Verbindung mit Pfeil 33">
              <a:extLst>
                <a:ext uri="{FF2B5EF4-FFF2-40B4-BE49-F238E27FC236}">
                  <a16:creationId xmlns:a16="http://schemas.microsoft.com/office/drawing/2014/main" id="{BF57EFFA-5E40-47D2-A716-EBA6C7B88B3A}"/>
                </a:ext>
              </a:extLst>
            </p:cNvPr>
            <p:cNvCxnSpPr>
              <a:cxnSpLocks/>
              <a:stCxn id="8" idx="0"/>
            </p:cNvCxnSpPr>
            <p:nvPr/>
          </p:nvCxnSpPr>
          <p:spPr bwMode="auto">
            <a:xfrm flipV="1">
              <a:off x="3551385" y="3108925"/>
              <a:ext cx="230371" cy="460342"/>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cxnSp>
          <p:nvCxnSpPr>
            <p:cNvPr id="37" name="Gerade Verbindung mit Pfeil 36">
              <a:extLst>
                <a:ext uri="{FF2B5EF4-FFF2-40B4-BE49-F238E27FC236}">
                  <a16:creationId xmlns:a16="http://schemas.microsoft.com/office/drawing/2014/main" id="{9A5A47B6-D157-405A-9187-826F016563B4}"/>
                </a:ext>
              </a:extLst>
            </p:cNvPr>
            <p:cNvCxnSpPr>
              <a:cxnSpLocks/>
              <a:stCxn id="33" idx="6"/>
            </p:cNvCxnSpPr>
            <p:nvPr/>
          </p:nvCxnSpPr>
          <p:spPr bwMode="auto">
            <a:xfrm>
              <a:off x="2422031" y="3677559"/>
              <a:ext cx="589301" cy="68069"/>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cxnSp>
          <p:nvCxnSpPr>
            <p:cNvPr id="46" name="Gerade Verbindung mit Pfeil 45">
              <a:extLst>
                <a:ext uri="{FF2B5EF4-FFF2-40B4-BE49-F238E27FC236}">
                  <a16:creationId xmlns:a16="http://schemas.microsoft.com/office/drawing/2014/main" id="{7F1233C7-5AE5-442F-9882-5B02F51F640E}"/>
                </a:ext>
              </a:extLst>
            </p:cNvPr>
            <p:cNvCxnSpPr>
              <a:cxnSpLocks/>
            </p:cNvCxnSpPr>
            <p:nvPr/>
          </p:nvCxnSpPr>
          <p:spPr bwMode="auto">
            <a:xfrm>
              <a:off x="1402746" y="3850141"/>
              <a:ext cx="14288" cy="430422"/>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cxnSp>
          <p:nvCxnSpPr>
            <p:cNvPr id="51" name="Gerade Verbindung mit Pfeil 50">
              <a:extLst>
                <a:ext uri="{FF2B5EF4-FFF2-40B4-BE49-F238E27FC236}">
                  <a16:creationId xmlns:a16="http://schemas.microsoft.com/office/drawing/2014/main" id="{62782A5F-F1FF-48F6-B1CE-46209EEFCBF3}"/>
                </a:ext>
              </a:extLst>
            </p:cNvPr>
            <p:cNvCxnSpPr>
              <a:cxnSpLocks/>
            </p:cNvCxnSpPr>
            <p:nvPr/>
          </p:nvCxnSpPr>
          <p:spPr bwMode="auto">
            <a:xfrm flipV="1">
              <a:off x="1788629" y="3985401"/>
              <a:ext cx="0" cy="258804"/>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cxnSp>
          <p:nvCxnSpPr>
            <p:cNvPr id="58" name="Gerade Verbindung mit Pfeil 57">
              <a:extLst>
                <a:ext uri="{FF2B5EF4-FFF2-40B4-BE49-F238E27FC236}">
                  <a16:creationId xmlns:a16="http://schemas.microsoft.com/office/drawing/2014/main" id="{F02BD6A4-34F4-4411-8BB2-164438EFB6E5}"/>
                </a:ext>
              </a:extLst>
            </p:cNvPr>
            <p:cNvCxnSpPr>
              <a:cxnSpLocks/>
              <a:stCxn id="32" idx="0"/>
              <a:endCxn id="8" idx="3"/>
            </p:cNvCxnSpPr>
            <p:nvPr/>
          </p:nvCxnSpPr>
          <p:spPr bwMode="auto">
            <a:xfrm flipV="1">
              <a:off x="2222617" y="4060915"/>
              <a:ext cx="904297" cy="873868"/>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sp>
          <p:nvSpPr>
            <p:cNvPr id="61" name="Ellipse 60">
              <a:extLst>
                <a:ext uri="{FF2B5EF4-FFF2-40B4-BE49-F238E27FC236}">
                  <a16:creationId xmlns:a16="http://schemas.microsoft.com/office/drawing/2014/main" id="{33E1E609-C72B-4472-9359-6D8463F445C3}"/>
                </a:ext>
              </a:extLst>
            </p:cNvPr>
            <p:cNvSpPr/>
            <p:nvPr/>
          </p:nvSpPr>
          <p:spPr bwMode="auto">
            <a:xfrm>
              <a:off x="7091240" y="3037121"/>
              <a:ext cx="924235" cy="576001"/>
            </a:xfrm>
            <a:prstGeom prst="ellipse">
              <a:avLst/>
            </a:prstGeom>
            <a:solidFill>
              <a:schemeClr val="tx2">
                <a:lumMod val="20000"/>
                <a:lumOff val="8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a:ln>
                    <a:noFill/>
                  </a:ln>
                  <a:solidFill>
                    <a:srgbClr val="646260"/>
                  </a:solidFill>
                  <a:effectLst/>
                  <a:uLnTx/>
                  <a:uFillTx/>
                  <a:latin typeface="Arial"/>
                  <a:ea typeface="+mn-ea"/>
                  <a:cs typeface="Arial" charset="0"/>
                </a:rPr>
                <a:t>BDC</a:t>
              </a:r>
            </a:p>
          </p:txBody>
        </p:sp>
        <p:cxnSp>
          <p:nvCxnSpPr>
            <p:cNvPr id="62" name="Gerade Verbindung mit Pfeil 61">
              <a:extLst>
                <a:ext uri="{FF2B5EF4-FFF2-40B4-BE49-F238E27FC236}">
                  <a16:creationId xmlns:a16="http://schemas.microsoft.com/office/drawing/2014/main" id="{AF68F52B-40D4-4D1F-87E0-48A38D49713D}"/>
                </a:ext>
              </a:extLst>
            </p:cNvPr>
            <p:cNvCxnSpPr>
              <a:cxnSpLocks/>
              <a:stCxn id="61" idx="2"/>
            </p:cNvCxnSpPr>
            <p:nvPr/>
          </p:nvCxnSpPr>
          <p:spPr bwMode="auto">
            <a:xfrm flipH="1" flipV="1">
              <a:off x="6173262" y="2933134"/>
              <a:ext cx="917978" cy="391988"/>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cxnSp>
          <p:nvCxnSpPr>
            <p:cNvPr id="65" name="Gerade Verbindung mit Pfeil 64">
              <a:extLst>
                <a:ext uri="{FF2B5EF4-FFF2-40B4-BE49-F238E27FC236}">
                  <a16:creationId xmlns:a16="http://schemas.microsoft.com/office/drawing/2014/main" id="{C2079996-6D0D-49AA-8ABE-E4B3756A3627}"/>
                </a:ext>
              </a:extLst>
            </p:cNvPr>
            <p:cNvCxnSpPr>
              <a:cxnSpLocks/>
              <a:stCxn id="61" idx="3"/>
              <a:endCxn id="20" idx="1"/>
            </p:cNvCxnSpPr>
            <p:nvPr/>
          </p:nvCxnSpPr>
          <p:spPr bwMode="auto">
            <a:xfrm>
              <a:off x="7226591" y="3528769"/>
              <a:ext cx="282491" cy="809286"/>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cxnSp>
          <p:nvCxnSpPr>
            <p:cNvPr id="69" name="Gerade Verbindung mit Pfeil 68">
              <a:extLst>
                <a:ext uri="{FF2B5EF4-FFF2-40B4-BE49-F238E27FC236}">
                  <a16:creationId xmlns:a16="http://schemas.microsoft.com/office/drawing/2014/main" id="{07176FC8-5CC0-4199-B2B8-CE559293FDFC}"/>
                </a:ext>
              </a:extLst>
            </p:cNvPr>
            <p:cNvCxnSpPr>
              <a:cxnSpLocks/>
              <a:stCxn id="20" idx="0"/>
              <a:endCxn id="61" idx="4"/>
            </p:cNvCxnSpPr>
            <p:nvPr/>
          </p:nvCxnSpPr>
          <p:spPr bwMode="auto">
            <a:xfrm flipH="1" flipV="1">
              <a:off x="7553358" y="3613122"/>
              <a:ext cx="173814" cy="640580"/>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cxnSp>
          <p:nvCxnSpPr>
            <p:cNvPr id="75" name="Gerade Verbindung mit Pfeil 74">
              <a:extLst>
                <a:ext uri="{FF2B5EF4-FFF2-40B4-BE49-F238E27FC236}">
                  <a16:creationId xmlns:a16="http://schemas.microsoft.com/office/drawing/2014/main" id="{E8240CCF-4393-483C-90D9-D1692B4E0994}"/>
                </a:ext>
              </a:extLst>
            </p:cNvPr>
            <p:cNvCxnSpPr>
              <a:cxnSpLocks/>
              <a:stCxn id="15" idx="1"/>
              <a:endCxn id="7" idx="5"/>
            </p:cNvCxnSpPr>
            <p:nvPr/>
          </p:nvCxnSpPr>
          <p:spPr bwMode="auto">
            <a:xfrm flipH="1" flipV="1">
              <a:off x="5997439" y="3112835"/>
              <a:ext cx="657973" cy="1854342"/>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sp>
          <p:nvSpPr>
            <p:cNvPr id="88" name="Ellipse 87">
              <a:extLst>
                <a:ext uri="{FF2B5EF4-FFF2-40B4-BE49-F238E27FC236}">
                  <a16:creationId xmlns:a16="http://schemas.microsoft.com/office/drawing/2014/main" id="{0F19B761-4A67-4F48-9ACE-F1645A44343D}"/>
                </a:ext>
              </a:extLst>
            </p:cNvPr>
            <p:cNvSpPr/>
            <p:nvPr/>
          </p:nvSpPr>
          <p:spPr bwMode="auto">
            <a:xfrm>
              <a:off x="3897867" y="4859059"/>
              <a:ext cx="924235" cy="576001"/>
            </a:xfrm>
            <a:prstGeom prst="ellipse">
              <a:avLst/>
            </a:prstGeom>
            <a:solidFill>
              <a:schemeClr val="tx2">
                <a:lumMod val="20000"/>
                <a:lumOff val="8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a:ln>
                    <a:noFill/>
                  </a:ln>
                  <a:solidFill>
                    <a:srgbClr val="646260"/>
                  </a:solidFill>
                  <a:effectLst/>
                  <a:uLnTx/>
                  <a:uFillTx/>
                  <a:latin typeface="Arial"/>
                  <a:ea typeface="+mn-ea"/>
                  <a:cs typeface="Arial" charset="0"/>
                </a:rPr>
                <a:t>BDC</a:t>
              </a:r>
            </a:p>
          </p:txBody>
        </p:sp>
        <p:cxnSp>
          <p:nvCxnSpPr>
            <p:cNvPr id="89" name="Gerade Verbindung mit Pfeil 88">
              <a:extLst>
                <a:ext uri="{FF2B5EF4-FFF2-40B4-BE49-F238E27FC236}">
                  <a16:creationId xmlns:a16="http://schemas.microsoft.com/office/drawing/2014/main" id="{B15CA727-4FB7-40E3-ADE5-8DA8C8954D90}"/>
                </a:ext>
              </a:extLst>
            </p:cNvPr>
            <p:cNvCxnSpPr>
              <a:cxnSpLocks/>
              <a:stCxn id="88" idx="0"/>
              <a:endCxn id="13" idx="3"/>
            </p:cNvCxnSpPr>
            <p:nvPr/>
          </p:nvCxnSpPr>
          <p:spPr bwMode="auto">
            <a:xfrm flipV="1">
              <a:off x="4359985" y="4388194"/>
              <a:ext cx="96450" cy="470865"/>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cxnSp>
          <p:nvCxnSpPr>
            <p:cNvPr id="92" name="Gerade Verbindung mit Pfeil 91">
              <a:extLst>
                <a:ext uri="{FF2B5EF4-FFF2-40B4-BE49-F238E27FC236}">
                  <a16:creationId xmlns:a16="http://schemas.microsoft.com/office/drawing/2014/main" id="{B07F611F-FF9F-40ED-99F6-9A3283FBCC6B}"/>
                </a:ext>
              </a:extLst>
            </p:cNvPr>
            <p:cNvCxnSpPr>
              <a:cxnSpLocks/>
              <a:stCxn id="13" idx="4"/>
              <a:endCxn id="88" idx="7"/>
            </p:cNvCxnSpPr>
            <p:nvPr/>
          </p:nvCxnSpPr>
          <p:spPr bwMode="auto">
            <a:xfrm flipH="1">
              <a:off x="4686751" y="4472547"/>
              <a:ext cx="194155" cy="470865"/>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cxnSp>
          <p:nvCxnSpPr>
            <p:cNvPr id="98" name="Gerade Verbindung mit Pfeil 97">
              <a:extLst>
                <a:ext uri="{FF2B5EF4-FFF2-40B4-BE49-F238E27FC236}">
                  <a16:creationId xmlns:a16="http://schemas.microsoft.com/office/drawing/2014/main" id="{B2E10345-7A74-4C65-8C04-42BA849AA3E5}"/>
                </a:ext>
              </a:extLst>
            </p:cNvPr>
            <p:cNvCxnSpPr>
              <a:cxnSpLocks/>
              <a:stCxn id="13" idx="7"/>
              <a:endCxn id="7" idx="4"/>
            </p:cNvCxnSpPr>
            <p:nvPr/>
          </p:nvCxnSpPr>
          <p:spPr bwMode="auto">
            <a:xfrm flipV="1">
              <a:off x="5305377" y="3197188"/>
              <a:ext cx="267591" cy="783711"/>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sp>
          <p:nvSpPr>
            <p:cNvPr id="106" name="Ellipse 105">
              <a:extLst>
                <a:ext uri="{FF2B5EF4-FFF2-40B4-BE49-F238E27FC236}">
                  <a16:creationId xmlns:a16="http://schemas.microsoft.com/office/drawing/2014/main" id="{0D48E699-5FE6-449D-9251-15C155E80811}"/>
                </a:ext>
              </a:extLst>
            </p:cNvPr>
            <p:cNvSpPr/>
            <p:nvPr/>
          </p:nvSpPr>
          <p:spPr bwMode="auto">
            <a:xfrm>
              <a:off x="5041831" y="5218194"/>
              <a:ext cx="1200586" cy="576001"/>
            </a:xfrm>
            <a:prstGeom prst="ellipse">
              <a:avLst/>
            </a:prstGeom>
            <a:solidFill>
              <a:srgbClr val="D2C8F4"/>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err="1">
                  <a:ln>
                    <a:noFill/>
                  </a:ln>
                  <a:solidFill>
                    <a:srgbClr val="646260"/>
                  </a:solidFill>
                  <a:effectLst/>
                  <a:uLnTx/>
                  <a:uFillTx/>
                  <a:latin typeface="Arial"/>
                  <a:ea typeface="+mn-ea"/>
                  <a:cs typeface="Arial" charset="0"/>
                </a:rPr>
                <a:t>Lieu des notes</a:t>
              </a:r>
              <a:endParaRPr kumimoji="0" lang="de-CH" sz="1400" b="0" i="0" u="none" strike="noStrike" kern="1200" cap="none" spc="0" normalizeH="0" baseline="0" noProof="0" dirty="0">
                <a:ln>
                  <a:noFill/>
                </a:ln>
                <a:solidFill>
                  <a:srgbClr val="646260"/>
                </a:solidFill>
                <a:effectLst/>
                <a:uLnTx/>
                <a:uFillTx/>
                <a:latin typeface="Arial"/>
                <a:ea typeface="+mn-ea"/>
                <a:cs typeface="Arial" charset="0"/>
              </a:endParaRPr>
            </a:p>
          </p:txBody>
        </p:sp>
        <p:cxnSp>
          <p:nvCxnSpPr>
            <p:cNvPr id="107" name="Gerade Verbindung mit Pfeil 106">
              <a:extLst>
                <a:ext uri="{FF2B5EF4-FFF2-40B4-BE49-F238E27FC236}">
                  <a16:creationId xmlns:a16="http://schemas.microsoft.com/office/drawing/2014/main" id="{9DB6A88D-7F70-4A95-9D7A-A44097905046}"/>
                </a:ext>
              </a:extLst>
            </p:cNvPr>
            <p:cNvCxnSpPr>
              <a:cxnSpLocks/>
              <a:stCxn id="88" idx="5"/>
              <a:endCxn id="106" idx="2"/>
            </p:cNvCxnSpPr>
            <p:nvPr/>
          </p:nvCxnSpPr>
          <p:spPr bwMode="auto">
            <a:xfrm>
              <a:off x="4686751" y="5350707"/>
              <a:ext cx="355080" cy="155488"/>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cxnSp>
          <p:nvCxnSpPr>
            <p:cNvPr id="111" name="Gerade Verbindung mit Pfeil 110">
              <a:extLst>
                <a:ext uri="{FF2B5EF4-FFF2-40B4-BE49-F238E27FC236}">
                  <a16:creationId xmlns:a16="http://schemas.microsoft.com/office/drawing/2014/main" id="{7149BF63-4EBA-4EE9-9765-7C5CD02DB420}"/>
                </a:ext>
              </a:extLst>
            </p:cNvPr>
            <p:cNvCxnSpPr>
              <a:cxnSpLocks/>
              <a:stCxn id="13" idx="5"/>
              <a:endCxn id="106" idx="0"/>
            </p:cNvCxnSpPr>
            <p:nvPr/>
          </p:nvCxnSpPr>
          <p:spPr bwMode="auto">
            <a:xfrm>
              <a:off x="5305377" y="4388194"/>
              <a:ext cx="336747" cy="830000"/>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cxnSp>
          <p:nvCxnSpPr>
            <p:cNvPr id="71" name="Gerade Verbindung mit Pfeil 70">
              <a:extLst>
                <a:ext uri="{FF2B5EF4-FFF2-40B4-BE49-F238E27FC236}">
                  <a16:creationId xmlns:a16="http://schemas.microsoft.com/office/drawing/2014/main" id="{3AC38D4A-7BF1-402E-BC70-DC0761E4BF65}"/>
                </a:ext>
              </a:extLst>
            </p:cNvPr>
            <p:cNvCxnSpPr>
              <a:cxnSpLocks/>
              <a:endCxn id="6" idx="1"/>
            </p:cNvCxnSpPr>
            <p:nvPr/>
          </p:nvCxnSpPr>
          <p:spPr bwMode="auto">
            <a:xfrm>
              <a:off x="2305299" y="2117255"/>
              <a:ext cx="1074418" cy="506058"/>
            </a:xfrm>
            <a:prstGeom prst="straightConnector1">
              <a:avLst/>
            </a:prstGeom>
            <a:solidFill>
              <a:schemeClr val="hlink"/>
            </a:solidFill>
            <a:ln w="38100" cap="flat" cmpd="sng" algn="ctr">
              <a:solidFill>
                <a:schemeClr val="tx1"/>
              </a:solidFill>
              <a:prstDash val="solid"/>
              <a:round/>
              <a:headEnd type="none" w="med" len="med"/>
              <a:tailEnd type="triangle" w="med" len="med"/>
            </a:ln>
            <a:effectLst/>
          </p:spPr>
        </p:cxnSp>
      </p:grpSp>
      <p:sp>
        <p:nvSpPr>
          <p:cNvPr id="48" name="Ellipse 47">
            <a:extLst>
              <a:ext uri="{FF2B5EF4-FFF2-40B4-BE49-F238E27FC236}">
                <a16:creationId xmlns:a16="http://schemas.microsoft.com/office/drawing/2014/main" id="{C2A90CC5-2E7D-4FB5-AEA2-DBEB25F83725}"/>
              </a:ext>
            </a:extLst>
          </p:cNvPr>
          <p:cNvSpPr/>
          <p:nvPr/>
        </p:nvSpPr>
        <p:spPr bwMode="auto">
          <a:xfrm>
            <a:off x="3747534" y="1218971"/>
            <a:ext cx="1945652" cy="430332"/>
          </a:xfrm>
          <a:prstGeom prst="ellipse">
            <a:avLst/>
          </a:prstGeom>
          <a:solidFill>
            <a:schemeClr val="tx2">
              <a:lumMod val="20000"/>
              <a:lumOff val="8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a:ln>
                  <a:noFill/>
                </a:ln>
                <a:solidFill>
                  <a:srgbClr val="646260"/>
                </a:solidFill>
                <a:effectLst/>
                <a:uLnTx/>
                <a:uFillTx/>
                <a:latin typeface="Arial"/>
                <a:ea typeface="+mn-ea"/>
                <a:cs typeface="Arial" charset="0"/>
              </a:rPr>
              <a:t>RPA</a:t>
            </a:r>
          </a:p>
        </p:txBody>
      </p:sp>
      <p:cxnSp>
        <p:nvCxnSpPr>
          <p:cNvPr id="49" name="Gerade Verbindung mit Pfeil 48">
            <a:extLst>
              <a:ext uri="{FF2B5EF4-FFF2-40B4-BE49-F238E27FC236}">
                <a16:creationId xmlns:a16="http://schemas.microsoft.com/office/drawing/2014/main" id="{DA050A55-2114-4ED3-9F92-0D113A5697E0}"/>
              </a:ext>
            </a:extLst>
          </p:cNvPr>
          <p:cNvCxnSpPr>
            <a:cxnSpLocks/>
          </p:cNvCxnSpPr>
          <p:nvPr/>
        </p:nvCxnSpPr>
        <p:spPr bwMode="auto">
          <a:xfrm>
            <a:off x="4104259" y="1543160"/>
            <a:ext cx="449604" cy="635881"/>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cxnSp>
        <p:nvCxnSpPr>
          <p:cNvPr id="50" name="Gerade Verbindung mit Pfeil 49">
            <a:extLst>
              <a:ext uri="{FF2B5EF4-FFF2-40B4-BE49-F238E27FC236}">
                <a16:creationId xmlns:a16="http://schemas.microsoft.com/office/drawing/2014/main" id="{6413C7F5-2DBD-43A8-A987-51E7205C790E}"/>
              </a:ext>
            </a:extLst>
          </p:cNvPr>
          <p:cNvCxnSpPr>
            <a:cxnSpLocks/>
          </p:cNvCxnSpPr>
          <p:nvPr/>
        </p:nvCxnSpPr>
        <p:spPr bwMode="auto">
          <a:xfrm>
            <a:off x="4279460" y="1557780"/>
            <a:ext cx="387711" cy="520185"/>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cxnSp>
        <p:nvCxnSpPr>
          <p:cNvPr id="52" name="Gerade Verbindung mit Pfeil 51">
            <a:extLst>
              <a:ext uri="{FF2B5EF4-FFF2-40B4-BE49-F238E27FC236}">
                <a16:creationId xmlns:a16="http://schemas.microsoft.com/office/drawing/2014/main" id="{FE8B9A95-D502-4D80-8B7E-1DE33C0F199C}"/>
              </a:ext>
            </a:extLst>
          </p:cNvPr>
          <p:cNvCxnSpPr>
            <a:cxnSpLocks/>
          </p:cNvCxnSpPr>
          <p:nvPr/>
        </p:nvCxnSpPr>
        <p:spPr bwMode="auto">
          <a:xfrm>
            <a:off x="5362912" y="1557780"/>
            <a:ext cx="33738" cy="466164"/>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cxnSp>
        <p:nvCxnSpPr>
          <p:cNvPr id="53" name="Gerade Verbindung mit Pfeil 52">
            <a:extLst>
              <a:ext uri="{FF2B5EF4-FFF2-40B4-BE49-F238E27FC236}">
                <a16:creationId xmlns:a16="http://schemas.microsoft.com/office/drawing/2014/main" id="{53284B2B-1919-4B77-BCB8-4A46F7016FB5}"/>
              </a:ext>
            </a:extLst>
          </p:cNvPr>
          <p:cNvCxnSpPr>
            <a:cxnSpLocks/>
          </p:cNvCxnSpPr>
          <p:nvPr/>
        </p:nvCxnSpPr>
        <p:spPr bwMode="auto">
          <a:xfrm flipH="1" flipV="1">
            <a:off x="5480043" y="1543160"/>
            <a:ext cx="36070" cy="534805"/>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sp>
        <p:nvSpPr>
          <p:cNvPr id="54" name="Ellipse 53">
            <a:extLst>
              <a:ext uri="{FF2B5EF4-FFF2-40B4-BE49-F238E27FC236}">
                <a16:creationId xmlns:a16="http://schemas.microsoft.com/office/drawing/2014/main" id="{8D0D04A2-4DB9-4FB8-AB5F-E6F792599426}"/>
              </a:ext>
            </a:extLst>
          </p:cNvPr>
          <p:cNvSpPr/>
          <p:nvPr/>
        </p:nvSpPr>
        <p:spPr bwMode="auto">
          <a:xfrm>
            <a:off x="6623279" y="1824466"/>
            <a:ext cx="1645146" cy="434830"/>
          </a:xfrm>
          <a:prstGeom prst="ellipse">
            <a:avLst/>
          </a:prstGeom>
          <a:solidFill>
            <a:srgbClr val="FCF7B6"/>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a:ln>
                  <a:noFill/>
                </a:ln>
                <a:solidFill>
                  <a:srgbClr val="646260"/>
                </a:solidFill>
                <a:effectLst/>
                <a:uLnTx/>
                <a:uFillTx/>
                <a:latin typeface="Arial"/>
                <a:ea typeface="+mn-ea"/>
                <a:cs typeface="Arial" charset="0"/>
              </a:rPr>
              <a:t>Entreprise</a:t>
            </a:r>
            <a:endParaRPr kumimoji="0" lang="de-CH" sz="1300" b="0" i="0" u="none" strike="noStrike" kern="1200" cap="none" spc="0" normalizeH="0" baseline="0" noProof="0" dirty="0">
              <a:ln>
                <a:noFill/>
              </a:ln>
              <a:solidFill>
                <a:srgbClr val="646260"/>
              </a:solidFill>
              <a:effectLst/>
              <a:uLnTx/>
              <a:uFillTx/>
              <a:latin typeface="Arial"/>
              <a:ea typeface="+mn-ea"/>
              <a:cs typeface="Arial" charset="0"/>
            </a:endParaRPr>
          </a:p>
        </p:txBody>
      </p:sp>
      <p:cxnSp>
        <p:nvCxnSpPr>
          <p:cNvPr id="55" name="Gerade Verbindung mit Pfeil 54">
            <a:extLst>
              <a:ext uri="{FF2B5EF4-FFF2-40B4-BE49-F238E27FC236}">
                <a16:creationId xmlns:a16="http://schemas.microsoft.com/office/drawing/2014/main" id="{54E32739-993F-44EB-A6CE-49F950708856}"/>
              </a:ext>
            </a:extLst>
          </p:cNvPr>
          <p:cNvCxnSpPr>
            <a:cxnSpLocks/>
          </p:cNvCxnSpPr>
          <p:nvPr/>
        </p:nvCxnSpPr>
        <p:spPr bwMode="auto">
          <a:xfrm flipV="1">
            <a:off x="5644908" y="2111387"/>
            <a:ext cx="1017619" cy="23325"/>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cxnSp>
        <p:nvCxnSpPr>
          <p:cNvPr id="56" name="Gerade Verbindung mit Pfeil 55">
            <a:extLst>
              <a:ext uri="{FF2B5EF4-FFF2-40B4-BE49-F238E27FC236}">
                <a16:creationId xmlns:a16="http://schemas.microsoft.com/office/drawing/2014/main" id="{9D350C24-14CB-4F5B-8B28-82410E623E3E}"/>
              </a:ext>
            </a:extLst>
          </p:cNvPr>
          <p:cNvCxnSpPr>
            <a:cxnSpLocks/>
          </p:cNvCxnSpPr>
          <p:nvPr/>
        </p:nvCxnSpPr>
        <p:spPr bwMode="auto">
          <a:xfrm>
            <a:off x="5557659" y="1545453"/>
            <a:ext cx="1099494" cy="485958"/>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cxnSp>
        <p:nvCxnSpPr>
          <p:cNvPr id="57" name="Gerade Verbindung mit Pfeil 56">
            <a:extLst>
              <a:ext uri="{FF2B5EF4-FFF2-40B4-BE49-F238E27FC236}">
                <a16:creationId xmlns:a16="http://schemas.microsoft.com/office/drawing/2014/main" id="{FF7BA75D-7F67-454E-9C20-642ECA9E1AAE}"/>
              </a:ext>
            </a:extLst>
          </p:cNvPr>
          <p:cNvCxnSpPr>
            <a:cxnSpLocks/>
          </p:cNvCxnSpPr>
          <p:nvPr/>
        </p:nvCxnSpPr>
        <p:spPr bwMode="auto">
          <a:xfrm>
            <a:off x="4568190" y="2866431"/>
            <a:ext cx="568194" cy="82227"/>
          </a:xfrm>
          <a:prstGeom prst="straightConnector1">
            <a:avLst/>
          </a:prstGeom>
          <a:solidFill>
            <a:schemeClr val="hlink"/>
          </a:solidFill>
          <a:ln w="38100" cap="flat" cmpd="sng" algn="ctr">
            <a:solidFill>
              <a:schemeClr val="tx1"/>
            </a:solidFill>
            <a:prstDash val="solid"/>
            <a:round/>
            <a:headEnd type="none" w="med" len="med"/>
            <a:tailEnd type="triangle" w="med" len="med"/>
          </a:ln>
          <a:effectLst/>
        </p:spPr>
      </p:cxnSp>
      <p:cxnSp>
        <p:nvCxnSpPr>
          <p:cNvPr id="59" name="Gerade Verbindung mit Pfeil 58">
            <a:extLst>
              <a:ext uri="{FF2B5EF4-FFF2-40B4-BE49-F238E27FC236}">
                <a16:creationId xmlns:a16="http://schemas.microsoft.com/office/drawing/2014/main" id="{815FA44A-62BD-4DD1-B21C-DB08A73EAA39}"/>
              </a:ext>
            </a:extLst>
          </p:cNvPr>
          <p:cNvCxnSpPr>
            <a:cxnSpLocks/>
          </p:cNvCxnSpPr>
          <p:nvPr/>
        </p:nvCxnSpPr>
        <p:spPr bwMode="auto">
          <a:xfrm flipV="1">
            <a:off x="5732791" y="2215169"/>
            <a:ext cx="1137889" cy="44128"/>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sp>
        <p:nvSpPr>
          <p:cNvPr id="60" name="Textfeld 59">
            <a:extLst>
              <a:ext uri="{FF2B5EF4-FFF2-40B4-BE49-F238E27FC236}">
                <a16:creationId xmlns:a16="http://schemas.microsoft.com/office/drawing/2014/main" id="{3C077E28-69CE-4517-8BEC-2D57410BC27D}"/>
              </a:ext>
            </a:extLst>
          </p:cNvPr>
          <p:cNvSpPr txBox="1"/>
          <p:nvPr/>
        </p:nvSpPr>
        <p:spPr>
          <a:xfrm>
            <a:off x="8734018" y="5121489"/>
            <a:ext cx="3379249" cy="811367"/>
          </a:xfrm>
          <a:prstGeom prst="rect">
            <a:avLst/>
          </a:prstGeom>
          <a:noFill/>
          <a:effectLst/>
        </p:spPr>
        <p:style>
          <a:lnRef idx="0">
            <a:scrgbClr r="0" g="0" b="0"/>
          </a:lnRef>
          <a:fillRef idx="1001">
            <a:schemeClr val="lt2"/>
          </a:fillRef>
          <a:effectRef idx="0">
            <a:scrgbClr r="0" g="0" b="0"/>
          </a:effectRef>
          <a:fontRef idx="major"/>
        </p:style>
        <p:txBody>
          <a:bodyPr wrap="square" lIns="36000" tIns="36000" rIns="36000" bIns="36000" rtlCol="0">
            <a:spAutoFit/>
          </a:bodyPr>
          <a:lstStyle/>
          <a:p>
            <a:pPr marL="0" marR="0" lvl="0" indent="0" algn="l" defTabSz="914400" rtl="0" eaLnBrk="1" fontAlgn="base" latinLnBrk="0" hangingPunct="1">
              <a:lnSpc>
                <a:spcPct val="100000"/>
              </a:lnSpc>
              <a:spcBef>
                <a:spcPts val="600"/>
              </a:spcBef>
              <a:spcAft>
                <a:spcPct val="0"/>
              </a:spcAft>
              <a:buClr>
                <a:srgbClr val="B3CA2C"/>
              </a:buClr>
              <a:buSzPct val="100000"/>
              <a:buFontTx/>
              <a:buNone/>
              <a:tabLst/>
              <a:defRPr/>
            </a:pPr>
            <a:r>
              <a:rPr kumimoji="0" lang="de-CH" sz="1200" b="1" i="0" u="none" strike="noStrike" kern="1200" cap="none" spc="0" normalizeH="0" baseline="0" noProof="0" dirty="0" err="1">
                <a:ln>
                  <a:noFill/>
                </a:ln>
                <a:solidFill>
                  <a:srgbClr val="000000"/>
                </a:solidFill>
                <a:effectLst/>
                <a:uLnTx/>
                <a:uFillTx/>
                <a:latin typeface="Arial"/>
                <a:ea typeface="+mj-ea"/>
                <a:cs typeface="+mj-cs"/>
              </a:rPr>
              <a:t>Légende</a:t>
            </a:r>
            <a:endParaRPr kumimoji="0" lang="de-CH" sz="1200" b="1" i="0" u="none" strike="noStrike" kern="1200" cap="none" spc="0" normalizeH="0" baseline="0" noProof="0" dirty="0">
              <a:ln>
                <a:noFill/>
              </a:ln>
              <a:solidFill>
                <a:srgbClr val="000000"/>
              </a:solidFill>
              <a:effectLst/>
              <a:uLnTx/>
              <a:uFillTx/>
              <a:latin typeface="Arial"/>
              <a:ea typeface="+mj-ea"/>
              <a:cs typeface="+mj-cs"/>
            </a:endParaRPr>
          </a:p>
          <a:p>
            <a:pPr marL="0" marR="0" lvl="0" indent="0" algn="l" defTabSz="914400" rtl="0" eaLnBrk="1" fontAlgn="base" latinLnBrk="0" hangingPunct="1">
              <a:lnSpc>
                <a:spcPct val="100000"/>
              </a:lnSpc>
              <a:spcAft>
                <a:spcPct val="0"/>
              </a:spcAft>
              <a:buClr>
                <a:srgbClr val="B3CA2C"/>
              </a:buClr>
              <a:buSzPct val="100000"/>
              <a:buFontTx/>
              <a:buNone/>
              <a:tabLst>
                <a:tab pos="720725" algn="l"/>
              </a:tabLst>
              <a:defRPr/>
            </a:pPr>
            <a:r>
              <a:rPr kumimoji="0" lang="de-CH" sz="1200" i="0" u="none" strike="noStrike" kern="1200" cap="none" spc="0" normalizeH="0" baseline="0" noProof="0" dirty="0">
                <a:ln>
                  <a:noFill/>
                </a:ln>
                <a:solidFill>
                  <a:srgbClr val="000000"/>
                </a:solidFill>
                <a:effectLst/>
                <a:uLnTx/>
                <a:uFillTx/>
                <a:latin typeface="Arial"/>
                <a:ea typeface="+mj-ea"/>
                <a:cs typeface="+mj-cs"/>
              </a:rPr>
              <a:t>RPA	</a:t>
            </a:r>
            <a:r>
              <a:rPr kumimoji="0" lang="de-CH" sz="1200" i="0" u="none" strike="noStrike" kern="1200" cap="none" spc="0" normalizeH="0" baseline="0" noProof="0" dirty="0" err="1">
                <a:ln>
                  <a:noFill/>
                </a:ln>
                <a:solidFill>
                  <a:srgbClr val="000000"/>
                </a:solidFill>
                <a:effectLst/>
                <a:uLnTx/>
                <a:uFillTx/>
                <a:latin typeface="Arial"/>
                <a:ea typeface="+mj-ea"/>
                <a:cs typeface="+mj-cs"/>
              </a:rPr>
              <a:t>Registre</a:t>
            </a:r>
            <a:r>
              <a:rPr kumimoji="0" lang="de-CH" sz="1200" i="0" u="none" strike="noStrike" kern="1200" cap="none" spc="0" normalizeH="0" baseline="0" noProof="0" dirty="0">
                <a:ln>
                  <a:noFill/>
                </a:ln>
                <a:solidFill>
                  <a:srgbClr val="000000"/>
                </a:solidFill>
                <a:effectLst/>
                <a:uLnTx/>
                <a:uFillTx/>
                <a:latin typeface="Arial"/>
                <a:ea typeface="+mj-ea"/>
                <a:cs typeface="+mj-cs"/>
              </a:rPr>
              <a:t> des </a:t>
            </a:r>
            <a:r>
              <a:rPr kumimoji="0" lang="de-CH" sz="1200" i="0" u="none" strike="noStrike" kern="1200" cap="none" spc="0" normalizeH="0" baseline="0" noProof="0" dirty="0" err="1">
                <a:ln>
                  <a:noFill/>
                </a:ln>
                <a:solidFill>
                  <a:srgbClr val="000000"/>
                </a:solidFill>
                <a:effectLst/>
                <a:uLnTx/>
                <a:uFillTx/>
                <a:latin typeface="Arial"/>
                <a:ea typeface="+mj-ea"/>
                <a:cs typeface="+mj-cs"/>
              </a:rPr>
              <a:t>places</a:t>
            </a:r>
            <a:r>
              <a:rPr kumimoji="0" lang="de-CH" sz="1200" i="0" u="none" strike="noStrike" kern="1200" cap="none" spc="0" normalizeH="0" baseline="0" noProof="0" dirty="0">
                <a:ln>
                  <a:noFill/>
                </a:ln>
                <a:solidFill>
                  <a:srgbClr val="000000"/>
                </a:solidFill>
                <a:effectLst/>
                <a:uLnTx/>
                <a:uFillTx/>
                <a:latin typeface="Arial"/>
                <a:ea typeface="+mj-ea"/>
                <a:cs typeface="+mj-cs"/>
              </a:rPr>
              <a:t> </a:t>
            </a:r>
            <a:r>
              <a:rPr kumimoji="0" lang="de-CH" sz="1200" i="0" u="none" strike="noStrike" kern="1200" cap="none" spc="0" normalizeH="0" baseline="0" noProof="0" dirty="0" err="1">
                <a:ln>
                  <a:noFill/>
                </a:ln>
                <a:solidFill>
                  <a:srgbClr val="000000"/>
                </a:solidFill>
                <a:effectLst/>
                <a:uLnTx/>
                <a:uFillTx/>
                <a:latin typeface="Arial"/>
                <a:ea typeface="+mj-ea"/>
                <a:cs typeface="+mj-cs"/>
              </a:rPr>
              <a:t>d’apprentissages</a:t>
            </a:r>
            <a:endParaRPr kumimoji="0" lang="de-CH" sz="1200" i="0" u="none" strike="noStrike" kern="1200" cap="none" spc="0" normalizeH="0" baseline="0" noProof="0" dirty="0">
              <a:ln>
                <a:noFill/>
              </a:ln>
              <a:solidFill>
                <a:srgbClr val="000000"/>
              </a:solidFill>
              <a:effectLst/>
              <a:uLnTx/>
              <a:uFillTx/>
              <a:latin typeface="Arial"/>
              <a:ea typeface="+mj-ea"/>
              <a:cs typeface="+mj-cs"/>
            </a:endParaRPr>
          </a:p>
          <a:p>
            <a:pPr marL="0" marR="0" lvl="0" indent="0" algn="l" defTabSz="914400" rtl="0" eaLnBrk="1" fontAlgn="base" latinLnBrk="0" hangingPunct="1">
              <a:lnSpc>
                <a:spcPct val="100000"/>
              </a:lnSpc>
              <a:spcAft>
                <a:spcPct val="0"/>
              </a:spcAft>
              <a:buClr>
                <a:srgbClr val="B3CA2C"/>
              </a:buClr>
              <a:buSzPct val="100000"/>
              <a:buFontTx/>
              <a:buNone/>
              <a:tabLst>
                <a:tab pos="720725" algn="l"/>
              </a:tabLst>
              <a:defRPr/>
            </a:pPr>
            <a:r>
              <a:rPr lang="de-CH" sz="1200" dirty="0" err="1">
                <a:solidFill>
                  <a:srgbClr val="000000"/>
                </a:solidFill>
                <a:latin typeface="Arial"/>
              </a:rPr>
              <a:t>OrTra</a:t>
            </a:r>
            <a:r>
              <a:rPr lang="de-CH" sz="1200" dirty="0">
                <a:solidFill>
                  <a:srgbClr val="000000"/>
                </a:solidFill>
                <a:latin typeface="Arial"/>
              </a:rPr>
              <a:t>	</a:t>
            </a:r>
            <a:r>
              <a:rPr lang="fr-FR" sz="1200" dirty="0">
                <a:solidFill>
                  <a:srgbClr val="000000"/>
                </a:solidFill>
                <a:latin typeface="Arial"/>
              </a:rPr>
              <a:t>Organisations du monde du travail</a:t>
            </a:r>
            <a:endParaRPr kumimoji="0" lang="de-CH" sz="1200" i="0" u="none" strike="noStrike" kern="1200" cap="none" spc="0" normalizeH="0" baseline="0" noProof="0" dirty="0">
              <a:ln>
                <a:noFill/>
              </a:ln>
              <a:solidFill>
                <a:srgbClr val="000000"/>
              </a:solidFill>
              <a:effectLst/>
              <a:uLnTx/>
              <a:uFillTx/>
              <a:latin typeface="Arial"/>
              <a:ea typeface="+mj-ea"/>
              <a:cs typeface="+mj-cs"/>
            </a:endParaRPr>
          </a:p>
          <a:p>
            <a:pPr marL="0" marR="0" lvl="0" indent="0" algn="l" defTabSz="914400" rtl="0" eaLnBrk="1" fontAlgn="base" latinLnBrk="0" hangingPunct="1">
              <a:lnSpc>
                <a:spcPct val="100000"/>
              </a:lnSpc>
              <a:spcAft>
                <a:spcPct val="0"/>
              </a:spcAft>
              <a:buClr>
                <a:srgbClr val="B3CA2C"/>
              </a:buClr>
              <a:buSzPct val="100000"/>
              <a:buFontTx/>
              <a:buNone/>
              <a:tabLst>
                <a:tab pos="720725" algn="l"/>
              </a:tabLst>
              <a:defRPr/>
            </a:pPr>
            <a:r>
              <a:rPr kumimoji="0" lang="de-CH" sz="1200" i="0" u="none" strike="noStrike" kern="1200" cap="none" spc="0" normalizeH="0" baseline="0" noProof="0" dirty="0">
                <a:ln>
                  <a:noFill/>
                </a:ln>
                <a:solidFill>
                  <a:srgbClr val="000000"/>
                </a:solidFill>
                <a:effectLst/>
                <a:uLnTx/>
                <a:uFillTx/>
                <a:latin typeface="Arial"/>
                <a:ea typeface="+mj-ea"/>
                <a:cs typeface="+mj-cs"/>
              </a:rPr>
              <a:t>BDC	Base de </a:t>
            </a:r>
            <a:r>
              <a:rPr kumimoji="0" lang="de-CH" sz="1200" i="0" u="none" strike="noStrike" kern="1200" cap="none" spc="0" normalizeH="0" baseline="0" noProof="0" dirty="0" err="1">
                <a:ln>
                  <a:noFill/>
                </a:ln>
                <a:solidFill>
                  <a:srgbClr val="000000"/>
                </a:solidFill>
                <a:effectLst/>
                <a:uLnTx/>
                <a:uFillTx/>
                <a:latin typeface="Arial"/>
                <a:ea typeface="+mj-ea"/>
                <a:cs typeface="+mj-cs"/>
              </a:rPr>
              <a:t>données</a:t>
            </a:r>
            <a:r>
              <a:rPr kumimoji="0" lang="de-CH" sz="1200" i="0" u="none" strike="noStrike" kern="1200" cap="none" spc="0" normalizeH="0" baseline="0" noProof="0" dirty="0">
                <a:ln>
                  <a:noFill/>
                </a:ln>
                <a:solidFill>
                  <a:srgbClr val="000000"/>
                </a:solidFill>
                <a:effectLst/>
                <a:uLnTx/>
                <a:uFillTx/>
                <a:latin typeface="Arial"/>
                <a:ea typeface="+mj-ea"/>
                <a:cs typeface="+mj-cs"/>
              </a:rPr>
              <a:t> </a:t>
            </a:r>
            <a:r>
              <a:rPr kumimoji="0" lang="de-CH" sz="1200" i="0" u="none" strike="noStrike" kern="1200" cap="none" spc="0" normalizeH="0" baseline="0" noProof="0" dirty="0" err="1">
                <a:ln>
                  <a:noFill/>
                </a:ln>
                <a:solidFill>
                  <a:srgbClr val="000000"/>
                </a:solidFill>
                <a:effectLst/>
                <a:uLnTx/>
                <a:uFillTx/>
                <a:latin typeface="Arial"/>
                <a:ea typeface="+mj-ea"/>
                <a:cs typeface="+mj-cs"/>
              </a:rPr>
              <a:t>centralisée</a:t>
            </a:r>
            <a:endParaRPr kumimoji="0" lang="de-CH" sz="1200" i="0" u="none" strike="noStrike" kern="1200" cap="none" spc="0" normalizeH="0" baseline="0" noProof="0" dirty="0">
              <a:ln>
                <a:noFill/>
              </a:ln>
              <a:solidFill>
                <a:srgbClr val="000000"/>
              </a:solidFill>
              <a:effectLst/>
              <a:uLnTx/>
              <a:uFillTx/>
              <a:latin typeface="Arial"/>
              <a:ea typeface="+mj-ea"/>
              <a:cs typeface="+mj-cs"/>
            </a:endParaRPr>
          </a:p>
        </p:txBody>
      </p:sp>
      <p:sp>
        <p:nvSpPr>
          <p:cNvPr id="63" name="Rechteck 62">
            <a:extLst>
              <a:ext uri="{FF2B5EF4-FFF2-40B4-BE49-F238E27FC236}">
                <a16:creationId xmlns:a16="http://schemas.microsoft.com/office/drawing/2014/main" id="{2A18CCD2-64F1-4A30-86E9-6B7F7AC23664}"/>
              </a:ext>
            </a:extLst>
          </p:cNvPr>
          <p:cNvSpPr/>
          <p:nvPr/>
        </p:nvSpPr>
        <p:spPr bwMode="auto">
          <a:xfrm>
            <a:off x="8459953" y="2043936"/>
            <a:ext cx="3102569" cy="1467889"/>
          </a:xfrm>
          <a:prstGeom prst="rect">
            <a:avLst/>
          </a:prstGeom>
          <a:solidFill>
            <a:schemeClr val="accent1">
              <a:lumMod val="20000"/>
              <a:lumOff val="8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dirty="0"/>
              <a:t>Aujourd'hui, il n'existe pas de processus uniformes ni de directives pour un échange standardisé.</a:t>
            </a:r>
            <a:r>
              <a:rPr lang="de-CH" dirty="0"/>
              <a:t> </a:t>
            </a:r>
            <a:endParaRPr lang="de-CH" dirty="0">
              <a:solidFill>
                <a:schemeClr val="tx1"/>
              </a:solidFill>
              <a:latin typeface="+mn-lt"/>
            </a:endParaRPr>
          </a:p>
        </p:txBody>
      </p:sp>
    </p:spTree>
    <p:extLst>
      <p:ext uri="{BB962C8B-B14F-4D97-AF65-F5344CB8AC3E}">
        <p14:creationId xmlns:p14="http://schemas.microsoft.com/office/powerpoint/2010/main" val="3683937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81D97711-CA19-4FCF-B01F-07D78FAC45B1}"/>
              </a:ext>
            </a:extLst>
          </p:cNvPr>
          <p:cNvGraphicFramePr>
            <a:graphicFrameLocks noChangeAspect="1"/>
          </p:cNvGraphicFramePr>
          <p:nvPr>
            <p:custDataLst>
              <p:tags r:id="rId1"/>
            </p:custDataLst>
            <p:extLst>
              <p:ext uri="{D42A27DB-BD31-4B8C-83A1-F6EECF244321}">
                <p14:modId xmlns:p14="http://schemas.microsoft.com/office/powerpoint/2010/main" val="27991278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5" name="Objekt 4" hidden="1">
                        <a:extLst>
                          <a:ext uri="{FF2B5EF4-FFF2-40B4-BE49-F238E27FC236}">
                            <a16:creationId xmlns:a16="http://schemas.microsoft.com/office/drawing/2014/main" id="{81D97711-CA19-4FCF-B01F-07D78FAC45B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Foliennummernplatzhalter 2"/>
          <p:cNvSpPr>
            <a:spLocks noGrp="1"/>
          </p:cNvSpPr>
          <p:nvPr>
            <p:ph type="sldNum" sz="quarter" idx="10"/>
          </p:nvPr>
        </p:nvSpPr>
        <p:spPr/>
        <p:txBody>
          <a:bodyPr/>
          <a:lstStyle/>
          <a:p>
            <a:pPr>
              <a:defRPr/>
            </a:pPr>
            <a:fld id="{D558EE55-B125-412A-A83A-9467165A60D8}" type="slidenum">
              <a:rPr lang="de-CH" smtClean="0"/>
              <a:t>13</a:t>
            </a:fld>
            <a:endParaRPr lang="de-CH"/>
          </a:p>
        </p:txBody>
      </p:sp>
      <p:sp>
        <p:nvSpPr>
          <p:cNvPr id="4" name="Titel 3"/>
          <p:cNvSpPr>
            <a:spLocks noGrp="1"/>
          </p:cNvSpPr>
          <p:nvPr>
            <p:ph type="title"/>
          </p:nvPr>
        </p:nvSpPr>
        <p:spPr/>
        <p:txBody>
          <a:bodyPr vert="horz"/>
          <a:lstStyle/>
          <a:p>
            <a:r>
              <a:rPr lang="de-DE" dirty="0"/>
              <a:t>Passage des directives d'échange de données à la </a:t>
            </a:r>
            <a:r>
              <a:rPr lang="de-DE" dirty="0" err="1"/>
              <a:t>norme eCH</a:t>
            </a:r>
            <a:endParaRPr lang="de-CH" dirty="0"/>
          </a:p>
        </p:txBody>
      </p:sp>
      <p:graphicFrame>
        <p:nvGraphicFramePr>
          <p:cNvPr id="6" name="Inhaltsplatzhalter 5"/>
          <p:cNvGraphicFramePr>
            <a:graphicFrameLocks noGrp="1"/>
          </p:cNvGraphicFramePr>
          <p:nvPr>
            <p:ph sz="quarter" idx="4294967295"/>
            <p:extLst>
              <p:ext uri="{D42A27DB-BD31-4B8C-83A1-F6EECF244321}">
                <p14:modId xmlns:p14="http://schemas.microsoft.com/office/powerpoint/2010/main" val="1812799262"/>
              </p:ext>
            </p:extLst>
          </p:nvPr>
        </p:nvGraphicFramePr>
        <p:xfrm>
          <a:off x="1023938" y="1125539"/>
          <a:ext cx="11168186" cy="4218360"/>
        </p:xfrm>
        <a:graphic>
          <a:graphicData uri="http://schemas.openxmlformats.org/drawingml/2006/table">
            <a:tbl>
              <a:tblPr firstRow="1" bandRow="1">
                <a:tableStyleId>{5940675A-B579-460E-94D1-54222C63F5DA}</a:tableStyleId>
              </a:tblPr>
              <a:tblGrid>
                <a:gridCol w="2360734">
                  <a:extLst>
                    <a:ext uri="{9D8B030D-6E8A-4147-A177-3AD203B41FA5}">
                      <a16:colId xmlns:a16="http://schemas.microsoft.com/office/drawing/2014/main" val="20000"/>
                    </a:ext>
                  </a:extLst>
                </a:gridCol>
                <a:gridCol w="4403726">
                  <a:extLst>
                    <a:ext uri="{9D8B030D-6E8A-4147-A177-3AD203B41FA5}">
                      <a16:colId xmlns:a16="http://schemas.microsoft.com/office/drawing/2014/main" val="20001"/>
                    </a:ext>
                  </a:extLst>
                </a:gridCol>
                <a:gridCol w="4403726">
                  <a:extLst>
                    <a:ext uri="{9D8B030D-6E8A-4147-A177-3AD203B41FA5}">
                      <a16:colId xmlns:a16="http://schemas.microsoft.com/office/drawing/2014/main" val="20002"/>
                    </a:ext>
                  </a:extLst>
                </a:gridCol>
              </a:tblGrid>
              <a:tr h="350722">
                <a:tc>
                  <a:txBody>
                    <a:bodyPr/>
                    <a:lstStyle/>
                    <a:p>
                      <a:endParaRPr lang="de-CH" sz="1400" b="1" dirty="0">
                        <a:solidFill>
                          <a:schemeClr val="accent1"/>
                        </a:solidFill>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de-CH" sz="1600" b="1" dirty="0">
                          <a:solidFill>
                            <a:schemeClr val="accent1"/>
                          </a:solidFill>
                        </a:rPr>
                        <a:t>AUJOURD'HUI</a:t>
                      </a:r>
                    </a:p>
                  </a:txBody>
                  <a:tcPr marL="72000" marR="72000" marT="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sz="1600" b="1" dirty="0">
                          <a:solidFill>
                            <a:schemeClr val="accent1"/>
                          </a:solidFill>
                        </a:rPr>
                        <a:t>FUTUR</a:t>
                      </a:r>
                    </a:p>
                  </a:txBody>
                  <a:tcPr marL="72000" marR="72000" marT="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337877">
                <a:tc>
                  <a:txBody>
                    <a:bodyPr/>
                    <a:lstStyle/>
                    <a:p>
                      <a:pPr algn="l"/>
                      <a:endParaRPr lang="de-CH" sz="1400" b="1" dirty="0">
                        <a:solidFill>
                          <a:schemeClr val="accent1"/>
                        </a:solidFill>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288000" lvl="0" indent="-288000" algn="l" defTabSz="1125444" rtl="0" eaLnBrk="1" latinLnBrk="0" hangingPunct="1">
                        <a:spcBef>
                          <a:spcPts val="600"/>
                        </a:spcBef>
                        <a:buClr>
                          <a:schemeClr val="accent6"/>
                        </a:buClr>
                        <a:buSzPct val="100000"/>
                        <a:buFont typeface="Wingdings 2" panose="05020102010507070707" pitchFamily="18" charset="2"/>
                        <a:buChar char=""/>
                        <a:defRPr/>
                      </a:pPr>
                      <a:r>
                        <a:rPr lang="de-CH" sz="1400" kern="1200" dirty="0">
                          <a:solidFill>
                            <a:schemeClr val="tx1"/>
                          </a:solidFill>
                          <a:latin typeface="+mn-lt"/>
                          <a:ea typeface="+mn-ea"/>
                          <a:cs typeface="+mn-cs"/>
                        </a:rPr>
                        <a:t>Différentes "transactions" pour représenter des cas d'utilisation</a:t>
                      </a:r>
                    </a:p>
                    <a:p>
                      <a:pPr marL="288000" lvl="0" indent="-288000" algn="l" defTabSz="1125444" rtl="0" eaLnBrk="1" latinLnBrk="0" hangingPunct="1">
                        <a:spcBef>
                          <a:spcPts val="600"/>
                        </a:spcBef>
                        <a:buClr>
                          <a:schemeClr val="accent6"/>
                        </a:buClr>
                        <a:buSzPct val="100000"/>
                        <a:buFont typeface="Wingdings 2" panose="05020102010507070707" pitchFamily="18" charset="2"/>
                        <a:buChar char=""/>
                        <a:defRPr/>
                      </a:pPr>
                      <a:r>
                        <a:rPr lang="de-CH" sz="1400" kern="1200" dirty="0">
                          <a:solidFill>
                            <a:schemeClr val="tx1"/>
                          </a:solidFill>
                          <a:latin typeface="+mn-lt"/>
                          <a:ea typeface="+mn-ea"/>
                          <a:cs typeface="+mn-cs"/>
                        </a:rPr>
                        <a:t>Exemple : transaction 1010 «</a:t>
                      </a:r>
                      <a:r>
                        <a:rPr lang="de-CH" sz="1400" kern="1200" dirty="0" err="1">
                          <a:solidFill>
                            <a:schemeClr val="tx1"/>
                          </a:solidFill>
                          <a:latin typeface="+mn-lt"/>
                          <a:ea typeface="+mn-ea"/>
                          <a:cs typeface="+mn-cs"/>
                        </a:rPr>
                        <a:t>Contrat</a:t>
                      </a:r>
                      <a:r>
                        <a:rPr lang="de-CH" sz="1400" kern="1200" dirty="0">
                          <a:solidFill>
                            <a:schemeClr val="tx1"/>
                          </a:solidFill>
                          <a:latin typeface="+mn-lt"/>
                          <a:ea typeface="+mn-ea"/>
                          <a:cs typeface="+mn-cs"/>
                        </a:rPr>
                        <a:t> de formation".</a:t>
                      </a:r>
                    </a:p>
                    <a:p>
                      <a:pPr marL="288000" lvl="0" indent="-288000" algn="l" defTabSz="1125444" rtl="0" eaLnBrk="1" latinLnBrk="0" hangingPunct="1">
                        <a:spcBef>
                          <a:spcPts val="600"/>
                        </a:spcBef>
                        <a:buClr>
                          <a:schemeClr val="accent6"/>
                        </a:buClr>
                        <a:buSzPct val="100000"/>
                        <a:buFont typeface="Wingdings 2" panose="05020102010507070707" pitchFamily="18" charset="2"/>
                        <a:buChar char=""/>
                        <a:defRPr/>
                      </a:pPr>
                      <a:endParaRPr lang="de-CH" sz="1400" kern="1200" dirty="0">
                        <a:solidFill>
                          <a:schemeClr val="tx1"/>
                        </a:solidFill>
                        <a:latin typeface="+mn-lt"/>
                        <a:ea typeface="+mn-ea"/>
                        <a:cs typeface="+mn-cs"/>
                      </a:endParaRPr>
                    </a:p>
                  </a:txBody>
                  <a:tcPr marL="144000" marR="72000" marT="72000" marB="72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288000" lvl="0" indent="-288000" algn="l" defTabSz="1125444" rtl="0" eaLnBrk="1" latinLnBrk="0" hangingPunct="1">
                        <a:spcBef>
                          <a:spcPts val="600"/>
                        </a:spcBef>
                        <a:buClr>
                          <a:schemeClr val="accent6"/>
                        </a:buClr>
                        <a:buSzPct val="100000"/>
                        <a:buFont typeface="Wingdings 2" panose="05020102010507070707" pitchFamily="18" charset="2"/>
                        <a:buChar char=""/>
                        <a:defRPr/>
                      </a:pPr>
                      <a:r>
                        <a:rPr lang="de-CH" sz="1400" kern="1200" dirty="0">
                          <a:solidFill>
                            <a:schemeClr val="tx1"/>
                          </a:solidFill>
                          <a:latin typeface="+mn-lt"/>
                          <a:ea typeface="+mn-ea"/>
                          <a:cs typeface="+mn-cs"/>
                        </a:rPr>
                        <a:t>"Système modulaire" avec des types XML qui peuvent être combinés à volonté pour former de nouveaux types XML</a:t>
                      </a:r>
                    </a:p>
                    <a:p>
                      <a:pPr marL="288000" lvl="0" indent="-288000" algn="l" defTabSz="1125444" rtl="0" eaLnBrk="1" latinLnBrk="0" hangingPunct="1">
                        <a:spcBef>
                          <a:spcPts val="600"/>
                        </a:spcBef>
                        <a:buClr>
                          <a:schemeClr val="accent6"/>
                        </a:buClr>
                        <a:buSzPct val="100000"/>
                        <a:buFont typeface="Wingdings 2" panose="05020102010507070707" pitchFamily="18" charset="2"/>
                        <a:buChar char=""/>
                        <a:defRPr/>
                      </a:pPr>
                      <a:r>
                        <a:rPr lang="de-CH" sz="1400" kern="1200" dirty="0">
                          <a:solidFill>
                            <a:schemeClr val="tx1"/>
                          </a:solidFill>
                          <a:latin typeface="+mn-lt"/>
                          <a:ea typeface="+mn-ea"/>
                          <a:cs typeface="+mn-cs"/>
                        </a:rPr>
                        <a:t>Représentation de cas d'utilisation grâce à l'imbrication de types XML simples </a:t>
                      </a:r>
                    </a:p>
                  </a:txBody>
                  <a:tcPr marL="144000" marR="72000" marT="72000" marB="72000">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1891283">
                <a:tc>
                  <a:txBody>
                    <a:bodyPr/>
                    <a:lstStyle/>
                    <a:p>
                      <a:pPr algn="l"/>
                      <a:endParaRPr lang="de-CH" sz="1400" b="1" dirty="0">
                        <a:solidFill>
                          <a:schemeClr val="accent1"/>
                        </a:solidFill>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288000" lvl="0" indent="-288000" algn="l" defTabSz="1125444" rtl="0" eaLnBrk="1" latinLnBrk="0" hangingPunct="1">
                        <a:spcBef>
                          <a:spcPts val="600"/>
                        </a:spcBef>
                        <a:buClr>
                          <a:schemeClr val="accent6"/>
                        </a:buClr>
                        <a:buSzPct val="100000"/>
                        <a:buFont typeface="Wingdings 2" panose="05020102010507070707" pitchFamily="18" charset="2"/>
                        <a:buChar char=""/>
                        <a:defRPr/>
                      </a:pPr>
                      <a:r>
                        <a:rPr lang="de-CH" sz="1400" kern="1200" dirty="0">
                          <a:solidFill>
                            <a:schemeClr val="tx1"/>
                          </a:solidFill>
                          <a:latin typeface="+mn-lt"/>
                          <a:ea typeface="+mn-ea"/>
                          <a:cs typeface="+mn-cs"/>
                        </a:rPr>
                        <a:t>Dans la plupart des cas, les directives d'échange de données partent du principe qu'à chaque transmission de données, l'ensemble des objets de données d'un certain type est échangé entre l'expéditeur et le destinataire.</a:t>
                      </a:r>
                    </a:p>
                    <a:p>
                      <a:pPr marL="288000" lvl="0" indent="-288000" algn="l" defTabSz="1125444" rtl="0" eaLnBrk="1" latinLnBrk="0" hangingPunct="1">
                        <a:spcBef>
                          <a:spcPts val="600"/>
                        </a:spcBef>
                        <a:buClr>
                          <a:schemeClr val="accent6"/>
                        </a:buClr>
                        <a:buSzPct val="100000"/>
                        <a:buFont typeface="Wingdings 2" panose="05020102010507070707" pitchFamily="18" charset="2"/>
                        <a:buChar char=""/>
                        <a:defRPr/>
                      </a:pPr>
                      <a:r>
                        <a:rPr lang="de-CH" sz="1400" kern="1200" dirty="0">
                          <a:solidFill>
                            <a:schemeClr val="tx1"/>
                          </a:solidFill>
                          <a:latin typeface="+mn-lt"/>
                          <a:ea typeface="+mn-ea"/>
                          <a:cs typeface="+mn-cs"/>
                        </a:rPr>
                        <a:t>Le destinataire doit déterminer quels enregistrements ont été modifiés depuis la dernière livraison.</a:t>
                      </a:r>
                    </a:p>
                  </a:txBody>
                  <a:tcPr marL="144000" marR="72000" marT="72000" marB="72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288000" lvl="0" indent="-288000" algn="l" defTabSz="1125444" rtl="0" eaLnBrk="1" latinLnBrk="0" hangingPunct="1">
                        <a:spcBef>
                          <a:spcPts val="600"/>
                        </a:spcBef>
                        <a:buClr>
                          <a:schemeClr val="accent6"/>
                        </a:buClr>
                        <a:buSzPct val="100000"/>
                        <a:buFont typeface="Wingdings 2" panose="05020102010507070707" pitchFamily="18" charset="2"/>
                        <a:buChar char=""/>
                        <a:defRPr/>
                      </a:pPr>
                      <a:r>
                        <a:rPr lang="de-CH" sz="1400" kern="1200" dirty="0">
                          <a:solidFill>
                            <a:schemeClr val="tx1"/>
                          </a:solidFill>
                          <a:latin typeface="+mn-lt"/>
                          <a:ea typeface="+mn-ea"/>
                          <a:cs typeface="+mn-cs"/>
                        </a:rPr>
                        <a:t>Désormais, seules les déclarations relatives aux enregistrements effectivement modifiés seront transmises.</a:t>
                      </a:r>
                    </a:p>
                    <a:p>
                      <a:pPr marL="288000" lvl="0" indent="-288000" algn="l" defTabSz="1125444" rtl="0" eaLnBrk="1" latinLnBrk="0" hangingPunct="1">
                        <a:spcBef>
                          <a:spcPts val="600"/>
                        </a:spcBef>
                        <a:buClr>
                          <a:schemeClr val="accent6"/>
                        </a:buClr>
                        <a:buSzPct val="100000"/>
                        <a:buFont typeface="Wingdings 2" panose="05020102010507070707" pitchFamily="18" charset="2"/>
                        <a:buChar char=""/>
                        <a:defRPr/>
                      </a:pPr>
                      <a:r>
                        <a:rPr lang="de-CH" sz="1400" kern="1200" dirty="0" err="1">
                          <a:solidFill>
                            <a:schemeClr val="tx1"/>
                          </a:solidFill>
                          <a:latin typeface="+mn-lt"/>
                          <a:ea typeface="+mn-ea"/>
                          <a:cs typeface="+mn-cs"/>
                        </a:rPr>
                        <a:t>Les</a:t>
                      </a:r>
                      <a:r>
                        <a:rPr lang="de-CH" sz="1400" kern="1200" dirty="0">
                          <a:solidFill>
                            <a:schemeClr val="tx1"/>
                          </a:solidFill>
                          <a:latin typeface="+mn-lt"/>
                          <a:ea typeface="+mn-ea"/>
                          <a:cs typeface="+mn-cs"/>
                        </a:rPr>
                        <a:t> </a:t>
                      </a:r>
                      <a:r>
                        <a:rPr lang="de-CH" sz="1400" kern="1200" dirty="0" err="1">
                          <a:solidFill>
                            <a:schemeClr val="tx1"/>
                          </a:solidFill>
                          <a:latin typeface="+mn-lt"/>
                          <a:ea typeface="+mn-ea"/>
                          <a:cs typeface="+mn-cs"/>
                        </a:rPr>
                        <a:t>livraisons</a:t>
                      </a:r>
                      <a:r>
                        <a:rPr lang="de-CH" sz="1400" kern="1200" dirty="0">
                          <a:solidFill>
                            <a:schemeClr val="tx1"/>
                          </a:solidFill>
                          <a:latin typeface="+mn-lt"/>
                          <a:ea typeface="+mn-ea"/>
                          <a:cs typeface="+mn-cs"/>
                        </a:rPr>
                        <a:t> de stock total </a:t>
                      </a:r>
                      <a:r>
                        <a:rPr lang="de-CH" sz="1400" kern="1200" dirty="0" err="1">
                          <a:solidFill>
                            <a:schemeClr val="tx1"/>
                          </a:solidFill>
                          <a:latin typeface="+mn-lt"/>
                          <a:ea typeface="+mn-ea"/>
                          <a:cs typeface="+mn-cs"/>
                        </a:rPr>
                        <a:t>sont</a:t>
                      </a:r>
                      <a:r>
                        <a:rPr lang="de-CH" sz="1400" kern="1200" dirty="0">
                          <a:solidFill>
                            <a:schemeClr val="tx1"/>
                          </a:solidFill>
                          <a:latin typeface="+mn-lt"/>
                          <a:ea typeface="+mn-ea"/>
                          <a:cs typeface="+mn-cs"/>
                        </a:rPr>
                        <a:t> possibles </a:t>
                      </a:r>
                      <a:r>
                        <a:rPr lang="de-CH" sz="1400" kern="1200" dirty="0" err="1">
                          <a:solidFill>
                            <a:schemeClr val="tx1"/>
                          </a:solidFill>
                          <a:latin typeface="+mn-lt"/>
                          <a:ea typeface="+mn-ea"/>
                          <a:cs typeface="+mn-cs"/>
                        </a:rPr>
                        <a:t>dans</a:t>
                      </a:r>
                      <a:r>
                        <a:rPr lang="de-CH" sz="1400" kern="1200" dirty="0">
                          <a:solidFill>
                            <a:schemeClr val="tx1"/>
                          </a:solidFill>
                          <a:latin typeface="+mn-lt"/>
                          <a:ea typeface="+mn-ea"/>
                          <a:cs typeface="+mn-cs"/>
                        </a:rPr>
                        <a:t> des </a:t>
                      </a:r>
                      <a:r>
                        <a:rPr lang="de-CH" sz="1400" kern="1200" dirty="0" err="1">
                          <a:solidFill>
                            <a:schemeClr val="tx1"/>
                          </a:solidFill>
                          <a:latin typeface="+mn-lt"/>
                          <a:ea typeface="+mn-ea"/>
                          <a:cs typeface="+mn-cs"/>
                        </a:rPr>
                        <a:t>cas</a:t>
                      </a:r>
                      <a:r>
                        <a:rPr lang="de-CH" sz="1400" kern="1200" dirty="0">
                          <a:solidFill>
                            <a:schemeClr val="tx1"/>
                          </a:solidFill>
                          <a:latin typeface="+mn-lt"/>
                          <a:ea typeface="+mn-ea"/>
                          <a:cs typeface="+mn-cs"/>
                        </a:rPr>
                        <a:t> </a:t>
                      </a:r>
                      <a:r>
                        <a:rPr lang="de-CH" sz="1400" kern="1200" dirty="0" err="1">
                          <a:solidFill>
                            <a:schemeClr val="tx1"/>
                          </a:solidFill>
                          <a:latin typeface="+mn-lt"/>
                          <a:ea typeface="+mn-ea"/>
                          <a:cs typeface="+mn-cs"/>
                        </a:rPr>
                        <a:t>exceptionnels</a:t>
                      </a:r>
                      <a:r>
                        <a:rPr lang="de-CH" sz="1400" kern="1200" dirty="0">
                          <a:solidFill>
                            <a:schemeClr val="tx1"/>
                          </a:solidFill>
                          <a:latin typeface="+mn-lt"/>
                          <a:ea typeface="+mn-ea"/>
                          <a:cs typeface="+mn-cs"/>
                        </a:rPr>
                        <a:t>, mais ne sont pas décrites dans les processus.</a:t>
                      </a:r>
                    </a:p>
                  </a:txBody>
                  <a:tcPr marL="144000" marR="72000" marT="72000" marB="72000">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560118">
                <a:tc>
                  <a:txBody>
                    <a:bodyPr/>
                    <a:lstStyle/>
                    <a:p>
                      <a:pPr algn="l"/>
                      <a:endParaRPr lang="de-CH" sz="1400" b="1" dirty="0">
                        <a:solidFill>
                          <a:schemeClr val="accent1"/>
                        </a:solidFill>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88000" lvl="0" indent="-288000" algn="l" defTabSz="1125444" rtl="0" eaLnBrk="1" latinLnBrk="0" hangingPunct="1">
                        <a:spcBef>
                          <a:spcPts val="600"/>
                        </a:spcBef>
                        <a:buClr>
                          <a:schemeClr val="accent6"/>
                        </a:buClr>
                        <a:buSzPct val="100000"/>
                        <a:buFont typeface="Wingdings 2" panose="05020102010507070707" pitchFamily="18" charset="2"/>
                        <a:buChar char=""/>
                        <a:defRPr/>
                      </a:pPr>
                      <a:r>
                        <a:rPr lang="de-CH" sz="1400" kern="1200" dirty="0">
                          <a:solidFill>
                            <a:schemeClr val="tx1"/>
                          </a:solidFill>
                          <a:latin typeface="+mn-lt"/>
                          <a:ea typeface="+mn-ea"/>
                          <a:cs typeface="+mn-cs"/>
                        </a:rPr>
                        <a:t>Les directives d'échange de données utilisent un format CSV plat</a:t>
                      </a:r>
                    </a:p>
                  </a:txBody>
                  <a:tcPr marL="144000" marR="72000" marT="72000" marB="72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88000" lvl="0" indent="-288000" algn="l" defTabSz="1125444" rtl="0" eaLnBrk="1" latinLnBrk="0" hangingPunct="1">
                        <a:spcBef>
                          <a:spcPts val="600"/>
                        </a:spcBef>
                        <a:buClr>
                          <a:schemeClr val="accent6"/>
                        </a:buClr>
                        <a:buSzPct val="100000"/>
                        <a:buFont typeface="Wingdings 2" panose="05020102010507070707" pitchFamily="18" charset="2"/>
                        <a:buChar char=""/>
                        <a:defRPr/>
                      </a:pPr>
                      <a:r>
                        <a:rPr lang="de-CH" sz="1400" kern="1200" dirty="0">
                          <a:solidFill>
                            <a:schemeClr val="tx1"/>
                          </a:solidFill>
                          <a:latin typeface="+mn-lt"/>
                          <a:ea typeface="+mn-ea"/>
                          <a:cs typeface="+mn-cs"/>
                        </a:rPr>
                        <a:t>La </a:t>
                      </a:r>
                      <a:r>
                        <a:rPr lang="de-CH" sz="1400" kern="1200" dirty="0" err="1">
                          <a:solidFill>
                            <a:schemeClr val="tx1"/>
                          </a:solidFill>
                          <a:latin typeface="+mn-lt"/>
                          <a:ea typeface="+mn-ea"/>
                          <a:cs typeface="+mn-cs"/>
                        </a:rPr>
                        <a:t>norme eCH </a:t>
                      </a:r>
                      <a:r>
                        <a:rPr lang="de-CH" sz="1400" kern="1200" dirty="0">
                          <a:solidFill>
                            <a:schemeClr val="tx1"/>
                          </a:solidFill>
                          <a:latin typeface="+mn-lt"/>
                          <a:ea typeface="+mn-ea"/>
                          <a:cs typeface="+mn-cs"/>
                        </a:rPr>
                        <a:t>décrit les types de messages sous forme de fichiers XML structurés</a:t>
                      </a:r>
                    </a:p>
                  </a:txBody>
                  <a:tcPr marL="144000" marR="72000" marT="72000" marB="72000">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Gleichschenkliges Dreieck 6"/>
          <p:cNvSpPr/>
          <p:nvPr/>
        </p:nvSpPr>
        <p:spPr bwMode="auto">
          <a:xfrm rot="10800000">
            <a:off x="3359148" y="5373685"/>
            <a:ext cx="4199021" cy="290513"/>
          </a:xfrm>
          <a:prstGeom prst="triangle">
            <a:avLst/>
          </a:prstGeom>
          <a:solidFill>
            <a:schemeClr val="accent6"/>
          </a:solidFill>
          <a:ln w="19050" cap="flat" cmpd="sng" algn="ctr">
            <a:noFill/>
            <a:prstDash val="solid"/>
            <a:round/>
            <a:headEnd type="none" w="lg" len="lg"/>
            <a:tailEnd type="none" w="lg" len="lg"/>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CH" dirty="0" err="1">
              <a:solidFill>
                <a:schemeClr val="tx1"/>
              </a:solidFill>
              <a:latin typeface="+mn-lt"/>
            </a:endParaRPr>
          </a:p>
        </p:txBody>
      </p:sp>
      <p:sp>
        <p:nvSpPr>
          <p:cNvPr id="8" name="Textfeld 7"/>
          <p:cNvSpPr txBox="1"/>
          <p:nvPr/>
        </p:nvSpPr>
        <p:spPr>
          <a:xfrm>
            <a:off x="3359146" y="5754518"/>
            <a:ext cx="4140203" cy="627232"/>
          </a:xfrm>
          <a:prstGeom prst="rect">
            <a:avLst/>
          </a:prstGeom>
          <a:noFill/>
          <a:effectLst/>
        </p:spPr>
        <p:style>
          <a:lnRef idx="0">
            <a:scrgbClr r="0" g="0" b="0"/>
          </a:lnRef>
          <a:fillRef idx="1001">
            <a:schemeClr val="lt2"/>
          </a:fillRef>
          <a:effectRef idx="0">
            <a:scrgbClr r="0" g="0" b="0"/>
          </a:effectRef>
          <a:fontRef idx="major"/>
        </p:style>
        <p:txBody>
          <a:bodyPr wrap="square" lIns="0" tIns="0" rIns="0" bIns="0" rtlCol="0">
            <a:noAutofit/>
          </a:bodyPr>
          <a:lstStyle/>
          <a:p>
            <a:pPr algn="ctr">
              <a:spcBef>
                <a:spcPts val="600"/>
              </a:spcBef>
              <a:buClr>
                <a:schemeClr val="accent6"/>
              </a:buClr>
              <a:buSzPct val="100000"/>
            </a:pPr>
            <a:r>
              <a:rPr lang="de-CH" b="1" kern="0" dirty="0">
                <a:solidFill>
                  <a:schemeClr val="accent1"/>
                </a:solidFill>
              </a:rPr>
              <a:t>Directives d'échange de données</a:t>
            </a:r>
            <a:endParaRPr lang="de-CH" dirty="0">
              <a:solidFill>
                <a:schemeClr val="accent1"/>
              </a:solidFill>
              <a:latin typeface="+mn-lt"/>
            </a:endParaRPr>
          </a:p>
        </p:txBody>
      </p:sp>
      <p:sp>
        <p:nvSpPr>
          <p:cNvPr id="9" name="Gleichschenkliges Dreieck 8"/>
          <p:cNvSpPr/>
          <p:nvPr/>
        </p:nvSpPr>
        <p:spPr bwMode="auto">
          <a:xfrm rot="10800000">
            <a:off x="7696834" y="5373685"/>
            <a:ext cx="4248982" cy="290514"/>
          </a:xfrm>
          <a:prstGeom prst="triangle">
            <a:avLst/>
          </a:prstGeom>
          <a:solidFill>
            <a:schemeClr val="accent6"/>
          </a:solidFill>
          <a:ln w="19050" cap="flat" cmpd="sng" algn="ctr">
            <a:noFill/>
            <a:prstDash val="solid"/>
            <a:round/>
            <a:headEnd type="none" w="lg" len="lg"/>
            <a:tailEnd type="none" w="lg" len="lg"/>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CH" dirty="0" err="1">
              <a:solidFill>
                <a:schemeClr val="tx1"/>
              </a:solidFill>
              <a:latin typeface="+mn-lt"/>
            </a:endParaRPr>
          </a:p>
        </p:txBody>
      </p:sp>
      <p:sp>
        <p:nvSpPr>
          <p:cNvPr id="10" name="Textfeld 9"/>
          <p:cNvSpPr txBox="1"/>
          <p:nvPr/>
        </p:nvSpPr>
        <p:spPr>
          <a:xfrm>
            <a:off x="7772399" y="5751333"/>
            <a:ext cx="4140203" cy="627232"/>
          </a:xfrm>
          <a:prstGeom prst="rect">
            <a:avLst/>
          </a:prstGeom>
          <a:noFill/>
          <a:effectLst/>
        </p:spPr>
        <p:style>
          <a:lnRef idx="0">
            <a:scrgbClr r="0" g="0" b="0"/>
          </a:lnRef>
          <a:fillRef idx="1001">
            <a:schemeClr val="lt2"/>
          </a:fillRef>
          <a:effectRef idx="0">
            <a:scrgbClr r="0" g="0" b="0"/>
          </a:effectRef>
          <a:fontRef idx="major"/>
        </p:style>
        <p:txBody>
          <a:bodyPr wrap="square" lIns="0" tIns="0" rIns="0" bIns="0" rtlCol="0">
            <a:noAutofit/>
          </a:bodyPr>
          <a:lstStyle/>
          <a:p>
            <a:pPr algn="ctr">
              <a:spcBef>
                <a:spcPts val="600"/>
              </a:spcBef>
              <a:buClr>
                <a:schemeClr val="accent6"/>
              </a:buClr>
              <a:buSzPct val="100000"/>
            </a:pPr>
            <a:r>
              <a:rPr lang="de-CH" b="1" kern="0" dirty="0" err="1">
                <a:solidFill>
                  <a:schemeClr val="accent1"/>
                </a:solidFill>
              </a:rPr>
              <a:t>Norme eCH</a:t>
            </a:r>
            <a:endParaRPr lang="de-CH" b="1" dirty="0">
              <a:solidFill>
                <a:schemeClr val="accent1"/>
              </a:solidFill>
              <a:latin typeface="+mn-lt"/>
            </a:endParaRPr>
          </a:p>
          <a:p>
            <a:pPr marL="180000" indent="-180000" algn="l">
              <a:spcBef>
                <a:spcPts val="600"/>
              </a:spcBef>
              <a:buClr>
                <a:schemeClr val="accent6"/>
              </a:buClr>
              <a:buSzPct val="100000"/>
              <a:buFont typeface="Arial" pitchFamily="34" charset="0"/>
              <a:buChar char="●"/>
            </a:pPr>
            <a:endParaRPr lang="de-CH" dirty="0">
              <a:solidFill>
                <a:schemeClr val="accent1"/>
              </a:solidFill>
              <a:latin typeface="+mn-lt"/>
            </a:endParaRPr>
          </a:p>
        </p:txBody>
      </p:sp>
      <p:sp>
        <p:nvSpPr>
          <p:cNvPr id="11" name="Textfeld 10">
            <a:extLst>
              <a:ext uri="{FF2B5EF4-FFF2-40B4-BE49-F238E27FC236}">
                <a16:creationId xmlns:a16="http://schemas.microsoft.com/office/drawing/2014/main" id="{880AFDA5-91A0-4DD1-A490-EA8DEACBCA34}"/>
              </a:ext>
            </a:extLst>
          </p:cNvPr>
          <p:cNvSpPr txBox="1"/>
          <p:nvPr/>
        </p:nvSpPr>
        <p:spPr>
          <a:xfrm>
            <a:off x="777631" y="1477524"/>
            <a:ext cx="2349882" cy="1217431"/>
          </a:xfrm>
          <a:prstGeom prst="rect">
            <a:avLst/>
          </a:prstGeom>
          <a:solidFill>
            <a:schemeClr val="accent4"/>
          </a:solidFill>
          <a:effectLst/>
        </p:spPr>
        <p:style>
          <a:lnRef idx="0">
            <a:scrgbClr r="0" g="0" b="0"/>
          </a:lnRef>
          <a:fillRef idx="1001">
            <a:schemeClr val="lt2"/>
          </a:fillRef>
          <a:effectRef idx="0">
            <a:scrgbClr r="0" g="0" b="0"/>
          </a:effectRef>
          <a:fontRef idx="major"/>
        </p:style>
        <p:txBody>
          <a:bodyPr wrap="square" lIns="36000" tIns="36000" rIns="36000" bIns="36000" rtlCol="0" anchor="ctr">
            <a:noAutofit/>
          </a:bodyPr>
          <a:lstStyle/>
          <a:p>
            <a:pPr marL="0" marR="0" lvl="0" indent="0" algn="l" defTabSz="914400" rtl="0" eaLnBrk="1" fontAlgn="auto" latinLnBrk="0" hangingPunct="1">
              <a:lnSpc>
                <a:spcPct val="100000"/>
              </a:lnSpc>
              <a:spcBef>
                <a:spcPts val="600"/>
              </a:spcBef>
              <a:spcAft>
                <a:spcPts val="0"/>
              </a:spcAft>
              <a:buClr>
                <a:srgbClr val="B3CA2C"/>
              </a:buClr>
              <a:buSzPct val="100000"/>
              <a:buFontTx/>
              <a:buNone/>
              <a:tabLst/>
              <a:defRPr/>
            </a:pPr>
            <a:r>
              <a:rPr kumimoji="0" lang="de-CH" sz="1800" b="0" i="0" u="none" strike="noStrike" kern="1200" cap="none" spc="0" normalizeH="0" baseline="0" noProof="0" dirty="0">
                <a:ln>
                  <a:noFill/>
                </a:ln>
                <a:solidFill>
                  <a:srgbClr val="FFFFFF"/>
                </a:solidFill>
                <a:effectLst/>
                <a:uLnTx/>
                <a:uFillTx/>
                <a:latin typeface="Arial"/>
                <a:ea typeface="+mj-ea"/>
                <a:cs typeface="+mj-cs"/>
              </a:rPr>
              <a:t>Basé sur les cas d'utilisation</a:t>
            </a:r>
          </a:p>
        </p:txBody>
      </p:sp>
      <p:sp>
        <p:nvSpPr>
          <p:cNvPr id="12" name="Textfeld 11">
            <a:extLst>
              <a:ext uri="{FF2B5EF4-FFF2-40B4-BE49-F238E27FC236}">
                <a16:creationId xmlns:a16="http://schemas.microsoft.com/office/drawing/2014/main" id="{67191FC2-8391-4D1C-8CB3-4F7098B6B842}"/>
              </a:ext>
            </a:extLst>
          </p:cNvPr>
          <p:cNvSpPr txBox="1"/>
          <p:nvPr/>
        </p:nvSpPr>
        <p:spPr>
          <a:xfrm>
            <a:off x="777631" y="4746626"/>
            <a:ext cx="2349882" cy="534366"/>
          </a:xfrm>
          <a:prstGeom prst="rect">
            <a:avLst/>
          </a:prstGeom>
          <a:solidFill>
            <a:schemeClr val="accent4"/>
          </a:solidFill>
          <a:effectLst/>
        </p:spPr>
        <p:style>
          <a:lnRef idx="0">
            <a:scrgbClr r="0" g="0" b="0"/>
          </a:lnRef>
          <a:fillRef idx="1001">
            <a:schemeClr val="lt2"/>
          </a:fillRef>
          <a:effectRef idx="0">
            <a:scrgbClr r="0" g="0" b="0"/>
          </a:effectRef>
          <a:fontRef idx="major"/>
        </p:style>
        <p:txBody>
          <a:bodyPr wrap="square" lIns="36000" tIns="36000" rIns="36000" bIns="36000" rtlCol="0" anchor="ctr">
            <a:noAutofit/>
          </a:bodyPr>
          <a:lstStyle/>
          <a:p>
            <a:pPr marL="0" marR="0" lvl="0" indent="0" algn="l" defTabSz="914400" rtl="0" eaLnBrk="1" fontAlgn="auto" latinLnBrk="0" hangingPunct="1">
              <a:lnSpc>
                <a:spcPct val="100000"/>
              </a:lnSpc>
              <a:spcBef>
                <a:spcPts val="600"/>
              </a:spcBef>
              <a:spcAft>
                <a:spcPts val="0"/>
              </a:spcAft>
              <a:buClr>
                <a:srgbClr val="B3CA2C"/>
              </a:buClr>
              <a:buSzPct val="100000"/>
              <a:buFontTx/>
              <a:buNone/>
              <a:tabLst/>
              <a:defRPr/>
            </a:pPr>
            <a:r>
              <a:rPr kumimoji="0" lang="de-CH" sz="1800" b="0" i="0" u="none" strike="noStrike" kern="1200" cap="none" spc="0" normalizeH="0" baseline="0" noProof="0" dirty="0">
                <a:ln>
                  <a:noFill/>
                </a:ln>
                <a:solidFill>
                  <a:srgbClr val="FFFFFF"/>
                </a:solidFill>
                <a:effectLst/>
                <a:uLnTx/>
                <a:uFillTx/>
                <a:latin typeface="Arial"/>
                <a:ea typeface="+mj-ea"/>
                <a:cs typeface="+mj-cs"/>
              </a:rPr>
              <a:t>Format des données</a:t>
            </a:r>
          </a:p>
        </p:txBody>
      </p:sp>
      <p:sp>
        <p:nvSpPr>
          <p:cNvPr id="13" name="Textfeld 12">
            <a:extLst>
              <a:ext uri="{FF2B5EF4-FFF2-40B4-BE49-F238E27FC236}">
                <a16:creationId xmlns:a16="http://schemas.microsoft.com/office/drawing/2014/main" id="{8F8FB05F-8B5F-407F-8FFE-9B0CEDAEF4B0}"/>
              </a:ext>
            </a:extLst>
          </p:cNvPr>
          <p:cNvSpPr txBox="1"/>
          <p:nvPr/>
        </p:nvSpPr>
        <p:spPr>
          <a:xfrm>
            <a:off x="777631" y="2787650"/>
            <a:ext cx="2349882" cy="1866281"/>
          </a:xfrm>
          <a:prstGeom prst="rect">
            <a:avLst/>
          </a:prstGeom>
          <a:solidFill>
            <a:schemeClr val="accent4"/>
          </a:solidFill>
          <a:effectLst/>
        </p:spPr>
        <p:style>
          <a:lnRef idx="0">
            <a:scrgbClr r="0" g="0" b="0"/>
          </a:lnRef>
          <a:fillRef idx="1001">
            <a:schemeClr val="lt2"/>
          </a:fillRef>
          <a:effectRef idx="0">
            <a:scrgbClr r="0" g="0" b="0"/>
          </a:effectRef>
          <a:fontRef idx="major"/>
        </p:style>
        <p:txBody>
          <a:bodyPr wrap="square" lIns="36000" tIns="36000" rIns="36000" bIns="36000" rtlCol="0" anchor="ctr">
            <a:noAutofit/>
          </a:bodyPr>
          <a:lstStyle/>
          <a:p>
            <a:pPr marL="0" marR="0" lvl="0" indent="0" algn="l" defTabSz="914400" rtl="0" eaLnBrk="1" fontAlgn="auto" latinLnBrk="0" hangingPunct="1">
              <a:lnSpc>
                <a:spcPct val="100000"/>
              </a:lnSpc>
              <a:spcBef>
                <a:spcPts val="600"/>
              </a:spcBef>
              <a:spcAft>
                <a:spcPts val="0"/>
              </a:spcAft>
              <a:buClr>
                <a:srgbClr val="B3CA2C"/>
              </a:buClr>
              <a:buSzPct val="100000"/>
              <a:buFontTx/>
              <a:buNone/>
              <a:tabLst/>
              <a:defRPr/>
            </a:pPr>
            <a:r>
              <a:rPr lang="de-CH" dirty="0" err="1">
                <a:solidFill>
                  <a:srgbClr val="FFFFFF"/>
                </a:solidFill>
                <a:latin typeface="Arial"/>
              </a:rPr>
              <a:t>Transmission </a:t>
            </a:r>
            <a:r>
              <a:rPr lang="de-CH" dirty="0">
                <a:solidFill>
                  <a:srgbClr val="FFFFFF"/>
                </a:solidFill>
                <a:latin typeface="Arial"/>
              </a:rPr>
              <a:t>des mutations / messages</a:t>
            </a:r>
            <a:endParaRPr kumimoji="0" lang="de-CH" sz="1800" b="0" i="0" u="none" strike="noStrike" kern="1200" cap="none" spc="0" normalizeH="0" baseline="0" noProof="0" dirty="0">
              <a:ln>
                <a:noFill/>
              </a:ln>
              <a:solidFill>
                <a:srgbClr val="FFFFFF"/>
              </a:solidFill>
              <a:effectLst/>
              <a:uLnTx/>
              <a:uFillTx/>
              <a:latin typeface="Arial"/>
              <a:ea typeface="+mj-ea"/>
              <a:cs typeface="+mj-cs"/>
            </a:endParaRPr>
          </a:p>
        </p:txBody>
      </p:sp>
      <p:sp>
        <p:nvSpPr>
          <p:cNvPr id="16" name="Rechteck 15">
            <a:extLst>
              <a:ext uri="{FF2B5EF4-FFF2-40B4-BE49-F238E27FC236}">
                <a16:creationId xmlns:a16="http://schemas.microsoft.com/office/drawing/2014/main" id="{D7290264-5A07-4C2B-9FEB-7449FCB51C1D}"/>
              </a:ext>
            </a:extLst>
          </p:cNvPr>
          <p:cNvSpPr/>
          <p:nvPr/>
        </p:nvSpPr>
        <p:spPr bwMode="auto">
          <a:xfrm>
            <a:off x="3462721" y="1041400"/>
            <a:ext cx="4246180" cy="436124"/>
          </a:xfrm>
          <a:prstGeom prst="rect">
            <a:avLst/>
          </a:prstGeom>
          <a:solidFill>
            <a:schemeClr val="accent4"/>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CH" b="1" dirty="0">
                <a:solidFill>
                  <a:schemeClr val="bg1"/>
                </a:solidFill>
              </a:rPr>
              <a:t>AUJOURD'HUI</a:t>
            </a:r>
            <a:endParaRPr lang="de-CH" dirty="0">
              <a:solidFill>
                <a:schemeClr val="bg1"/>
              </a:solidFill>
            </a:endParaRPr>
          </a:p>
        </p:txBody>
      </p:sp>
      <p:sp>
        <p:nvSpPr>
          <p:cNvPr id="17" name="Rechteck 16">
            <a:extLst>
              <a:ext uri="{FF2B5EF4-FFF2-40B4-BE49-F238E27FC236}">
                <a16:creationId xmlns:a16="http://schemas.microsoft.com/office/drawing/2014/main" id="{790BA098-C5CA-4665-9D3D-3EA9E8D6881C}"/>
              </a:ext>
            </a:extLst>
          </p:cNvPr>
          <p:cNvSpPr/>
          <p:nvPr/>
        </p:nvSpPr>
        <p:spPr bwMode="auto">
          <a:xfrm>
            <a:off x="7871873" y="1041400"/>
            <a:ext cx="4246180" cy="436124"/>
          </a:xfrm>
          <a:prstGeom prst="rect">
            <a:avLst/>
          </a:prstGeom>
          <a:solidFill>
            <a:schemeClr val="accent4"/>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CH" b="1" dirty="0">
                <a:solidFill>
                  <a:schemeClr val="bg1"/>
                </a:solidFill>
              </a:rPr>
              <a:t>FUTUR</a:t>
            </a:r>
          </a:p>
        </p:txBody>
      </p:sp>
    </p:spTree>
    <p:extLst>
      <p:ext uri="{BB962C8B-B14F-4D97-AF65-F5344CB8AC3E}">
        <p14:creationId xmlns:p14="http://schemas.microsoft.com/office/powerpoint/2010/main" val="2428803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kt 13" hidden="1">
            <a:extLst>
              <a:ext uri="{FF2B5EF4-FFF2-40B4-BE49-F238E27FC236}">
                <a16:creationId xmlns:a16="http://schemas.microsoft.com/office/drawing/2014/main" id="{A6D7CA14-932D-4D07-9D41-42FD447C5082}"/>
              </a:ext>
            </a:extLst>
          </p:cNvPr>
          <p:cNvGraphicFramePr>
            <a:graphicFrameLocks noChangeAspect="1"/>
          </p:cNvGraphicFramePr>
          <p:nvPr>
            <p:custDataLst>
              <p:tags r:id="rId1"/>
            </p:custDataLst>
            <p:extLst>
              <p:ext uri="{D42A27DB-BD31-4B8C-83A1-F6EECF244321}">
                <p14:modId xmlns:p14="http://schemas.microsoft.com/office/powerpoint/2010/main" val="2703070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6" imgH="526" progId="TCLayout.ActiveDocument.1">
                  <p:embed/>
                </p:oleObj>
              </mc:Choice>
              <mc:Fallback>
                <p:oleObj name="think-cell Folie" r:id="rId3" imgW="526" imgH="526" progId="TCLayout.ActiveDocument.1">
                  <p:embed/>
                  <p:pic>
                    <p:nvPicPr>
                      <p:cNvPr id="14" name="Objekt 13" hidden="1">
                        <a:extLst>
                          <a:ext uri="{FF2B5EF4-FFF2-40B4-BE49-F238E27FC236}">
                            <a16:creationId xmlns:a16="http://schemas.microsoft.com/office/drawing/2014/main" id="{A6D7CA14-932D-4D07-9D41-42FD447C508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Foliennummernplatzhalter 1">
            <a:extLst>
              <a:ext uri="{FF2B5EF4-FFF2-40B4-BE49-F238E27FC236}">
                <a16:creationId xmlns:a16="http://schemas.microsoft.com/office/drawing/2014/main" id="{0FD779A0-8ACC-4824-9500-AEB4799D1633}"/>
              </a:ext>
            </a:extLst>
          </p:cNvPr>
          <p:cNvSpPr>
            <a:spLocks noGrp="1"/>
          </p:cNvSpPr>
          <p:nvPr>
            <p:ph type="sldNum" sz="quarter" idx="10"/>
          </p:nvPr>
        </p:nvSpPr>
        <p:spPr/>
        <p:txBody>
          <a:bodyPr/>
          <a:lstStyle/>
          <a:p>
            <a:pPr>
              <a:defRPr/>
            </a:pPr>
            <a:fld id="{D558EE55-B125-412A-A83A-9467165A60D8}" type="slidenum">
              <a:rPr lang="de-CH" smtClean="0"/>
              <a:t>14</a:t>
            </a:fld>
            <a:endParaRPr lang="de-CH"/>
          </a:p>
        </p:txBody>
      </p:sp>
      <p:sp>
        <p:nvSpPr>
          <p:cNvPr id="3" name="Titel 2">
            <a:extLst>
              <a:ext uri="{FF2B5EF4-FFF2-40B4-BE49-F238E27FC236}">
                <a16:creationId xmlns:a16="http://schemas.microsoft.com/office/drawing/2014/main" id="{310EB1A4-C9D7-4AD3-ACDD-414E3118F680}"/>
              </a:ext>
            </a:extLst>
          </p:cNvPr>
          <p:cNvSpPr>
            <a:spLocks noGrp="1"/>
          </p:cNvSpPr>
          <p:nvPr>
            <p:ph type="title"/>
          </p:nvPr>
        </p:nvSpPr>
        <p:spPr/>
        <p:txBody>
          <a:bodyPr vert="horz"/>
          <a:lstStyle/>
          <a:p>
            <a:r>
              <a:rPr lang="de-DE" dirty="0"/>
              <a:t>Principaux chiffres clés HAKA</a:t>
            </a:r>
            <a:endParaRPr lang="de-CH" dirty="0"/>
          </a:p>
        </p:txBody>
      </p:sp>
      <p:sp>
        <p:nvSpPr>
          <p:cNvPr id="4" name="Inhaltsplatzhalter 3">
            <a:extLst>
              <a:ext uri="{FF2B5EF4-FFF2-40B4-BE49-F238E27FC236}">
                <a16:creationId xmlns:a16="http://schemas.microsoft.com/office/drawing/2014/main" id="{C36517B4-8D5A-4873-9B50-01341366DB9B}"/>
              </a:ext>
            </a:extLst>
          </p:cNvPr>
          <p:cNvSpPr>
            <a:spLocks noGrp="1"/>
          </p:cNvSpPr>
          <p:nvPr>
            <p:ph sz="quarter" idx="11"/>
          </p:nvPr>
        </p:nvSpPr>
        <p:spPr>
          <a:xfrm>
            <a:off x="777631" y="894377"/>
            <a:ext cx="11168185" cy="5486952"/>
          </a:xfrm>
        </p:spPr>
        <p:txBody>
          <a:bodyPr/>
          <a:lstStyle/>
          <a:p>
            <a:endParaRPr lang="de-CH" dirty="0"/>
          </a:p>
        </p:txBody>
      </p:sp>
      <p:sp>
        <p:nvSpPr>
          <p:cNvPr id="5" name="Textfeld 4">
            <a:extLst>
              <a:ext uri="{FF2B5EF4-FFF2-40B4-BE49-F238E27FC236}">
                <a16:creationId xmlns:a16="http://schemas.microsoft.com/office/drawing/2014/main" id="{BB4C6576-D2C8-4E9D-B37C-3DBC5D34A739}"/>
              </a:ext>
            </a:extLst>
          </p:cNvPr>
          <p:cNvSpPr txBox="1"/>
          <p:nvPr/>
        </p:nvSpPr>
        <p:spPr>
          <a:xfrm>
            <a:off x="777631" y="1240872"/>
            <a:ext cx="2164588" cy="1931960"/>
          </a:xfrm>
          <a:prstGeom prst="rect">
            <a:avLst/>
          </a:prstGeom>
          <a:solidFill>
            <a:schemeClr val="accent4"/>
          </a:solidFill>
          <a:effectLst/>
        </p:spPr>
        <p:style>
          <a:lnRef idx="0">
            <a:scrgbClr r="0" g="0" b="0"/>
          </a:lnRef>
          <a:fillRef idx="1001">
            <a:schemeClr val="lt2"/>
          </a:fillRef>
          <a:effectRef idx="0">
            <a:scrgbClr r="0" g="0" b="0"/>
          </a:effectRef>
          <a:fontRef idx="major"/>
        </p:style>
        <p:txBody>
          <a:bodyPr wrap="square" lIns="36000" tIns="36000" rIns="36000" bIns="36000" rtlCol="0" anchor="ctr">
            <a:noAutofit/>
          </a:bodyPr>
          <a:lstStyle/>
          <a:p>
            <a:pPr marL="0" marR="0" lvl="0" indent="0" algn="l" defTabSz="914400" rtl="0" eaLnBrk="1" fontAlgn="auto" latinLnBrk="0" hangingPunct="1">
              <a:lnSpc>
                <a:spcPct val="100000"/>
              </a:lnSpc>
              <a:spcBef>
                <a:spcPts val="600"/>
              </a:spcBef>
              <a:spcAft>
                <a:spcPts val="0"/>
              </a:spcAft>
              <a:buClr>
                <a:srgbClr val="B3CA2C"/>
              </a:buClr>
              <a:buSzPct val="100000"/>
              <a:buFontTx/>
              <a:buNone/>
              <a:tabLst/>
              <a:defRPr/>
            </a:pPr>
            <a:r>
              <a:rPr kumimoji="0" lang="de-CH" sz="1800" b="0" i="0" u="none" strike="noStrike" kern="1200" cap="none" spc="0" normalizeH="0" baseline="0" noProof="0" dirty="0">
                <a:ln>
                  <a:noFill/>
                </a:ln>
                <a:solidFill>
                  <a:srgbClr val="FFFFFF"/>
                </a:solidFill>
                <a:effectLst/>
                <a:uLnTx/>
                <a:uFillTx/>
                <a:latin typeface="Arial"/>
                <a:ea typeface="+mj-ea"/>
                <a:cs typeface="+mj-cs"/>
              </a:rPr>
              <a:t>Focalisation sur les échanges entre les offices cantonaux</a:t>
            </a:r>
          </a:p>
        </p:txBody>
      </p:sp>
      <p:sp>
        <p:nvSpPr>
          <p:cNvPr id="6" name="Textfeld 5">
            <a:extLst>
              <a:ext uri="{FF2B5EF4-FFF2-40B4-BE49-F238E27FC236}">
                <a16:creationId xmlns:a16="http://schemas.microsoft.com/office/drawing/2014/main" id="{8803637E-F378-41C8-85F3-1369D4719B72}"/>
              </a:ext>
            </a:extLst>
          </p:cNvPr>
          <p:cNvSpPr txBox="1"/>
          <p:nvPr/>
        </p:nvSpPr>
        <p:spPr>
          <a:xfrm>
            <a:off x="3049368" y="1240872"/>
            <a:ext cx="8271270" cy="1931960"/>
          </a:xfrm>
          <a:prstGeom prst="rect">
            <a:avLst/>
          </a:prstGeom>
          <a:solidFill>
            <a:schemeClr val="accent4">
              <a:lumMod val="40000"/>
              <a:lumOff val="60000"/>
            </a:schemeClr>
          </a:solidFill>
          <a:effectLst/>
        </p:spPr>
        <p:style>
          <a:lnRef idx="0">
            <a:scrgbClr r="0" g="0" b="0"/>
          </a:lnRef>
          <a:fillRef idx="1001">
            <a:schemeClr val="lt2"/>
          </a:fillRef>
          <a:effectRef idx="0">
            <a:scrgbClr r="0" g="0" b="0"/>
          </a:effectRef>
          <a:fontRef idx="major"/>
        </p:style>
        <p:txBody>
          <a:bodyPr wrap="square" lIns="36000" tIns="36000" rIns="36000" bIns="36000" rtlCol="0" anchor="ctr">
            <a:noAutofit/>
          </a:bodyPr>
          <a:lstStyle/>
          <a:p>
            <a:pPr marL="180000" lvl="0" indent="-180000">
              <a:spcBef>
                <a:spcPts val="600"/>
              </a:spcBef>
              <a:buClr>
                <a:srgbClr val="B3CA2C"/>
              </a:buClr>
              <a:buSzPct val="100000"/>
              <a:buFont typeface="Arial" pitchFamily="34" charset="0"/>
              <a:buChar char="●"/>
              <a:defRPr/>
            </a:pPr>
            <a:r>
              <a:rPr lang="de-CH" sz="1400" dirty="0">
                <a:solidFill>
                  <a:srgbClr val="000000"/>
                </a:solidFill>
              </a:rPr>
              <a:t>HAKA se concentre sur les processus commerciaux impliquant un échange de données entre deux offices cantonaux.</a:t>
            </a:r>
          </a:p>
          <a:p>
            <a:pPr marL="180000" lvl="0" indent="-180000">
              <a:spcBef>
                <a:spcPts val="600"/>
              </a:spcBef>
              <a:buClr>
                <a:srgbClr val="B3CA2C"/>
              </a:buClr>
              <a:buSzPct val="100000"/>
              <a:buFont typeface="Arial" pitchFamily="34" charset="0"/>
              <a:buChar char="●"/>
              <a:defRPr/>
            </a:pPr>
            <a:r>
              <a:rPr lang="de-CH" sz="1400" dirty="0">
                <a:solidFill>
                  <a:srgbClr val="000000"/>
                </a:solidFill>
              </a:rPr>
              <a:t>Les processus commerciaux "end-to-end" sont décrits (c'est-à-dire également l'échange de données avec des tiers en dehors des offices cantonaux) ; pour les processus d'échange de données entre offices, un caractère plus contraignant est toutefois prescrit.</a:t>
            </a:r>
          </a:p>
          <a:p>
            <a:pPr marL="180000" lvl="0" indent="-180000">
              <a:spcBef>
                <a:spcPts val="600"/>
              </a:spcBef>
              <a:buClr>
                <a:srgbClr val="B3CA2C"/>
              </a:buClr>
              <a:buSzPct val="100000"/>
              <a:buFont typeface="Arial" pitchFamily="34" charset="0"/>
              <a:buChar char="●"/>
              <a:defRPr/>
            </a:pPr>
            <a:r>
              <a:rPr lang="de-CH" sz="1400" dirty="0">
                <a:solidFill>
                  <a:srgbClr val="000000"/>
                </a:solidFill>
              </a:rPr>
              <a:t>Les cantons sont responsables de pouvoir mettre à tout moment à la disposition des autres services des données de base et des données spécialisées actualisées.</a:t>
            </a:r>
          </a:p>
        </p:txBody>
      </p:sp>
      <p:sp>
        <p:nvSpPr>
          <p:cNvPr id="7" name="Textfeld 6">
            <a:extLst>
              <a:ext uri="{FF2B5EF4-FFF2-40B4-BE49-F238E27FC236}">
                <a16:creationId xmlns:a16="http://schemas.microsoft.com/office/drawing/2014/main" id="{4E0772F9-02B2-44B4-9155-6990107D6496}"/>
              </a:ext>
            </a:extLst>
          </p:cNvPr>
          <p:cNvSpPr txBox="1"/>
          <p:nvPr/>
        </p:nvSpPr>
        <p:spPr>
          <a:xfrm>
            <a:off x="777631" y="3342852"/>
            <a:ext cx="2164588" cy="1330522"/>
          </a:xfrm>
          <a:prstGeom prst="rect">
            <a:avLst/>
          </a:prstGeom>
          <a:solidFill>
            <a:schemeClr val="accent4"/>
          </a:solidFill>
          <a:effectLst/>
        </p:spPr>
        <p:style>
          <a:lnRef idx="0">
            <a:scrgbClr r="0" g="0" b="0"/>
          </a:lnRef>
          <a:fillRef idx="1001">
            <a:schemeClr val="lt2"/>
          </a:fillRef>
          <a:effectRef idx="0">
            <a:scrgbClr r="0" g="0" b="0"/>
          </a:effectRef>
          <a:fontRef idx="major"/>
        </p:style>
        <p:txBody>
          <a:bodyPr wrap="square" lIns="36000" tIns="36000" rIns="36000" bIns="36000" rtlCol="0" anchor="ctr">
            <a:noAutofit/>
          </a:bodyPr>
          <a:lstStyle/>
          <a:p>
            <a:pPr marL="0" marR="0" lvl="0" indent="0" algn="l" defTabSz="914400" rtl="0" eaLnBrk="1" fontAlgn="auto" latinLnBrk="0" hangingPunct="1">
              <a:lnSpc>
                <a:spcPct val="100000"/>
              </a:lnSpc>
              <a:spcBef>
                <a:spcPts val="600"/>
              </a:spcBef>
              <a:spcAft>
                <a:spcPts val="0"/>
              </a:spcAft>
              <a:buClr>
                <a:srgbClr val="B3CA2C"/>
              </a:buClr>
              <a:buSzPct val="100000"/>
              <a:buFontTx/>
              <a:buNone/>
              <a:tabLst/>
              <a:defRPr/>
            </a:pPr>
            <a:r>
              <a:rPr kumimoji="0" lang="de-CH" sz="1800" b="0" i="0" u="none" strike="noStrike" kern="1200" cap="none" spc="0" normalizeH="0" baseline="0" noProof="0" dirty="0">
                <a:ln>
                  <a:noFill/>
                </a:ln>
                <a:solidFill>
                  <a:srgbClr val="FFFFFF"/>
                </a:solidFill>
                <a:effectLst/>
                <a:uLnTx/>
                <a:uFillTx/>
                <a:latin typeface="Arial"/>
                <a:ea typeface="+mj-ea"/>
                <a:cs typeface="+mj-cs"/>
              </a:rPr>
              <a:t>Basé sur des processus vécus aujourd'hui</a:t>
            </a:r>
          </a:p>
        </p:txBody>
      </p:sp>
      <p:sp>
        <p:nvSpPr>
          <p:cNvPr id="8" name="Textfeld 7">
            <a:extLst>
              <a:ext uri="{FF2B5EF4-FFF2-40B4-BE49-F238E27FC236}">
                <a16:creationId xmlns:a16="http://schemas.microsoft.com/office/drawing/2014/main" id="{8E358CC8-BBB7-44C1-86E5-9B0ED23A5D8E}"/>
              </a:ext>
            </a:extLst>
          </p:cNvPr>
          <p:cNvSpPr txBox="1"/>
          <p:nvPr/>
        </p:nvSpPr>
        <p:spPr>
          <a:xfrm>
            <a:off x="3049368" y="3343410"/>
            <a:ext cx="8271270" cy="1330522"/>
          </a:xfrm>
          <a:prstGeom prst="rect">
            <a:avLst/>
          </a:prstGeom>
          <a:solidFill>
            <a:schemeClr val="accent4">
              <a:lumMod val="40000"/>
              <a:lumOff val="60000"/>
            </a:schemeClr>
          </a:solidFill>
          <a:effectLst/>
        </p:spPr>
        <p:style>
          <a:lnRef idx="0">
            <a:scrgbClr r="0" g="0" b="0"/>
          </a:lnRef>
          <a:fillRef idx="1001">
            <a:schemeClr val="lt2"/>
          </a:fillRef>
          <a:effectRef idx="0">
            <a:scrgbClr r="0" g="0" b="0"/>
          </a:effectRef>
          <a:fontRef idx="major"/>
        </p:style>
        <p:txBody>
          <a:bodyPr wrap="square" lIns="36000" tIns="36000" rIns="36000" bIns="36000" rtlCol="0" anchor="ctr">
            <a:noAutofit/>
          </a:bodyPr>
          <a:lstStyle/>
          <a:p>
            <a:pPr marL="180000" lvl="0" indent="-180000">
              <a:spcBef>
                <a:spcPts val="600"/>
              </a:spcBef>
              <a:buClr>
                <a:srgbClr val="B3CA2C"/>
              </a:buClr>
              <a:buSzPct val="100000"/>
              <a:buFont typeface="Arial" pitchFamily="34" charset="0"/>
              <a:buChar char="●"/>
              <a:defRPr/>
            </a:pPr>
            <a:r>
              <a:rPr lang="de-CH" sz="1400" dirty="0">
                <a:solidFill>
                  <a:srgbClr val="000000"/>
                </a:solidFill>
              </a:rPr>
              <a:t>La souveraineté cantonale en matière de </a:t>
            </a:r>
            <a:r>
              <a:rPr lang="de-CH" sz="1400" dirty="0" err="1">
                <a:solidFill>
                  <a:srgbClr val="000000"/>
                </a:solidFill>
              </a:rPr>
              <a:t>données</a:t>
            </a:r>
            <a:r>
              <a:rPr lang="de-CH" sz="1400" dirty="0">
                <a:solidFill>
                  <a:srgbClr val="000000"/>
                </a:solidFill>
              </a:rPr>
              <a:t> des </a:t>
            </a:r>
            <a:r>
              <a:rPr lang="de-CH" sz="1400" dirty="0" err="1">
                <a:solidFill>
                  <a:srgbClr val="000000"/>
                </a:solidFill>
              </a:rPr>
              <a:t>cantons</a:t>
            </a:r>
            <a:r>
              <a:rPr lang="de-CH" sz="1400" dirty="0">
                <a:solidFill>
                  <a:srgbClr val="000000"/>
                </a:solidFill>
              </a:rPr>
              <a:t> du </a:t>
            </a:r>
            <a:r>
              <a:rPr lang="de-CH" sz="1400" dirty="0" err="1">
                <a:solidFill>
                  <a:srgbClr val="000000"/>
                </a:solidFill>
              </a:rPr>
              <a:t>lieu</a:t>
            </a:r>
            <a:r>
              <a:rPr lang="de-CH" sz="1400" dirty="0">
                <a:solidFill>
                  <a:srgbClr val="000000"/>
                </a:solidFill>
              </a:rPr>
              <a:t> de </a:t>
            </a:r>
            <a:r>
              <a:rPr lang="de-CH" sz="1400" dirty="0" err="1">
                <a:solidFill>
                  <a:srgbClr val="000000"/>
                </a:solidFill>
              </a:rPr>
              <a:t>formation</a:t>
            </a:r>
            <a:r>
              <a:rPr lang="de-CH" sz="1400" dirty="0">
                <a:solidFill>
                  <a:srgbClr val="000000"/>
                </a:solidFill>
              </a:rPr>
              <a:t> et les processus au sein d'un canton ne sont pas affectés.</a:t>
            </a:r>
          </a:p>
          <a:p>
            <a:pPr marL="180000" lvl="0" indent="-180000">
              <a:spcBef>
                <a:spcPts val="600"/>
              </a:spcBef>
              <a:buClr>
                <a:srgbClr val="B3CA2C"/>
              </a:buClr>
              <a:buSzPct val="100000"/>
              <a:buFont typeface="Arial" pitchFamily="34" charset="0"/>
              <a:buChar char="●"/>
              <a:defRPr/>
            </a:pPr>
            <a:r>
              <a:rPr lang="de-CH" sz="1400" dirty="0">
                <a:solidFill>
                  <a:srgbClr val="000000"/>
                </a:solidFill>
              </a:rPr>
              <a:t>Les processus sont décrits à un niveau qui permet des différences cantonales, mais qui est uniforme en ce qui concerne l'échange de données ou les messages échangés.</a:t>
            </a:r>
          </a:p>
        </p:txBody>
      </p:sp>
      <p:sp>
        <p:nvSpPr>
          <p:cNvPr id="9" name="Textfeld 8">
            <a:extLst>
              <a:ext uri="{FF2B5EF4-FFF2-40B4-BE49-F238E27FC236}">
                <a16:creationId xmlns:a16="http://schemas.microsoft.com/office/drawing/2014/main" id="{864AB58B-654F-4E37-BB5A-A4E3E39DAB82}"/>
              </a:ext>
            </a:extLst>
          </p:cNvPr>
          <p:cNvSpPr txBox="1"/>
          <p:nvPr/>
        </p:nvSpPr>
        <p:spPr>
          <a:xfrm>
            <a:off x="777631" y="4843394"/>
            <a:ext cx="2164588" cy="1330523"/>
          </a:xfrm>
          <a:prstGeom prst="rect">
            <a:avLst/>
          </a:prstGeom>
          <a:solidFill>
            <a:schemeClr val="accent4"/>
          </a:solidFill>
          <a:effectLst/>
        </p:spPr>
        <p:style>
          <a:lnRef idx="0">
            <a:scrgbClr r="0" g="0" b="0"/>
          </a:lnRef>
          <a:fillRef idx="1001">
            <a:schemeClr val="lt2"/>
          </a:fillRef>
          <a:effectRef idx="0">
            <a:scrgbClr r="0" g="0" b="0"/>
          </a:effectRef>
          <a:fontRef idx="major"/>
        </p:style>
        <p:txBody>
          <a:bodyPr wrap="square" lIns="36000" tIns="36000" rIns="36000" bIns="36000" rtlCol="0" anchor="ctr">
            <a:noAutofit/>
          </a:bodyPr>
          <a:lstStyle/>
          <a:p>
            <a:pPr marL="0" marR="0" lvl="0" indent="0" algn="l" defTabSz="914400" rtl="0" eaLnBrk="1" fontAlgn="auto" latinLnBrk="0" hangingPunct="1">
              <a:lnSpc>
                <a:spcPct val="100000"/>
              </a:lnSpc>
              <a:spcBef>
                <a:spcPts val="600"/>
              </a:spcBef>
              <a:spcAft>
                <a:spcPts val="0"/>
              </a:spcAft>
              <a:buClr>
                <a:srgbClr val="B3CA2C"/>
              </a:buClr>
              <a:buSzPct val="100000"/>
              <a:buFontTx/>
              <a:buNone/>
              <a:tabLst/>
              <a:defRPr/>
            </a:pPr>
            <a:r>
              <a:rPr kumimoji="0" lang="de-DE" sz="1800" b="0" i="0" u="none" strike="noStrike" kern="1200" cap="none" spc="0" normalizeH="0" baseline="0" noProof="0" dirty="0">
                <a:ln>
                  <a:noFill/>
                </a:ln>
                <a:solidFill>
                  <a:srgbClr val="FFFFFF"/>
                </a:solidFill>
                <a:effectLst/>
                <a:uLnTx/>
                <a:uFillTx/>
                <a:latin typeface="Arial"/>
                <a:ea typeface="+mj-ea"/>
                <a:cs typeface="+mj-cs"/>
              </a:rPr>
              <a:t>Introduction</a:t>
            </a:r>
            <a:endParaRPr kumimoji="0" lang="de-CH" sz="1800" b="0" i="0" u="none" strike="noStrike" kern="1200" cap="none" spc="0" normalizeH="0" baseline="0" noProof="0" dirty="0">
              <a:ln>
                <a:noFill/>
              </a:ln>
              <a:solidFill>
                <a:srgbClr val="FFFFFF"/>
              </a:solidFill>
              <a:effectLst/>
              <a:uLnTx/>
              <a:uFillTx/>
              <a:latin typeface="Arial"/>
              <a:ea typeface="+mj-ea"/>
              <a:cs typeface="+mj-cs"/>
            </a:endParaRPr>
          </a:p>
        </p:txBody>
      </p:sp>
      <p:sp>
        <p:nvSpPr>
          <p:cNvPr id="10" name="Textfeld 9">
            <a:extLst>
              <a:ext uri="{FF2B5EF4-FFF2-40B4-BE49-F238E27FC236}">
                <a16:creationId xmlns:a16="http://schemas.microsoft.com/office/drawing/2014/main" id="{C2031D07-FC97-40EA-B1E7-2BE63840FBB0}"/>
              </a:ext>
            </a:extLst>
          </p:cNvPr>
          <p:cNvSpPr txBox="1"/>
          <p:nvPr/>
        </p:nvSpPr>
        <p:spPr>
          <a:xfrm>
            <a:off x="3049368" y="4843397"/>
            <a:ext cx="8271270" cy="1330522"/>
          </a:xfrm>
          <a:prstGeom prst="rect">
            <a:avLst/>
          </a:prstGeom>
          <a:solidFill>
            <a:schemeClr val="accent4">
              <a:lumMod val="40000"/>
              <a:lumOff val="60000"/>
            </a:schemeClr>
          </a:solidFill>
          <a:effectLst/>
        </p:spPr>
        <p:style>
          <a:lnRef idx="0">
            <a:scrgbClr r="0" g="0" b="0"/>
          </a:lnRef>
          <a:fillRef idx="1001">
            <a:schemeClr val="lt2"/>
          </a:fillRef>
          <a:effectRef idx="0">
            <a:scrgbClr r="0" g="0" b="0"/>
          </a:effectRef>
          <a:fontRef idx="major"/>
        </p:style>
        <p:txBody>
          <a:bodyPr wrap="square" lIns="36000" tIns="36000" rIns="36000" bIns="36000" rtlCol="0" anchor="ctr">
            <a:noAutofit/>
          </a:bodyPr>
          <a:lstStyle/>
          <a:p>
            <a:pPr marL="180000" lvl="0" indent="-180000">
              <a:spcBef>
                <a:spcPts val="600"/>
              </a:spcBef>
              <a:buClr>
                <a:srgbClr val="B3CA2C"/>
              </a:buClr>
              <a:buSzPct val="100000"/>
              <a:buFont typeface="Arial" pitchFamily="34" charset="0"/>
              <a:buChar char="●"/>
              <a:defRPr/>
            </a:pPr>
            <a:r>
              <a:rPr lang="de-DE" sz="1400" dirty="0">
                <a:solidFill>
                  <a:srgbClr val="000000"/>
                </a:solidFill>
              </a:rPr>
              <a:t>L'introduction des processus ne fait pas partie du projet en cours</a:t>
            </a:r>
          </a:p>
          <a:p>
            <a:pPr marL="180000" lvl="0" indent="-180000">
              <a:spcBef>
                <a:spcPts val="600"/>
              </a:spcBef>
              <a:buClr>
                <a:srgbClr val="B3CA2C"/>
              </a:buClr>
              <a:buSzPct val="100000"/>
              <a:buFont typeface="Arial" pitchFamily="34" charset="0"/>
              <a:buChar char="●"/>
              <a:defRPr/>
            </a:pPr>
            <a:r>
              <a:rPr lang="de-DE" sz="1400" dirty="0">
                <a:solidFill>
                  <a:srgbClr val="000000"/>
                </a:solidFill>
              </a:rPr>
              <a:t>Un projet de coordination a été déposé auprès de la CDIP pour l'introduction coordonnée des </a:t>
            </a:r>
            <a:r>
              <a:rPr lang="de-DE" sz="1400" dirty="0" err="1">
                <a:solidFill>
                  <a:srgbClr val="000000"/>
                </a:solidFill>
              </a:rPr>
              <a:t>processus</a:t>
            </a:r>
            <a:r>
              <a:rPr lang="de-DE" sz="1400" dirty="0">
                <a:solidFill>
                  <a:srgbClr val="000000"/>
                </a:solidFill>
              </a:rPr>
              <a:t> HAKA et de la norme eCH.</a:t>
            </a:r>
          </a:p>
          <a:p>
            <a:pPr marL="180000" lvl="0" indent="-180000">
              <a:spcBef>
                <a:spcPts val="600"/>
              </a:spcBef>
              <a:buClr>
                <a:srgbClr val="B3CA2C"/>
              </a:buClr>
              <a:buSzPct val="100000"/>
              <a:buFont typeface="Arial" pitchFamily="34" charset="0"/>
              <a:buChar char="●"/>
              <a:defRPr/>
            </a:pPr>
            <a:r>
              <a:rPr lang="de-DE" sz="1400" dirty="0">
                <a:solidFill>
                  <a:srgbClr val="000000"/>
                </a:solidFill>
              </a:rPr>
              <a:t>Pour qu'une introduction ordonnée puisse fonctionner, il est nécessaire que les cantons s'engagent fortement et que tous les cantons s'impliquent.</a:t>
            </a:r>
            <a:endParaRPr lang="de-CH" sz="1400" dirty="0">
              <a:solidFill>
                <a:srgbClr val="000000"/>
              </a:solidFill>
            </a:endParaRPr>
          </a:p>
        </p:txBody>
      </p:sp>
    </p:spTree>
    <p:extLst>
      <p:ext uri="{BB962C8B-B14F-4D97-AF65-F5344CB8AC3E}">
        <p14:creationId xmlns:p14="http://schemas.microsoft.com/office/powerpoint/2010/main" val="1249256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99FED7D-AE08-416E-979A-B01834C6AE9C}"/>
              </a:ext>
            </a:extLst>
          </p:cNvPr>
          <p:cNvSpPr>
            <a:spLocks noGrp="1"/>
          </p:cNvSpPr>
          <p:nvPr>
            <p:ph type="sldNum" sz="quarter" idx="10"/>
          </p:nvPr>
        </p:nvSpPr>
        <p:spPr/>
        <p:txBody>
          <a:bodyPr/>
          <a:lstStyle/>
          <a:p>
            <a:pPr>
              <a:defRPr/>
            </a:pPr>
            <a:fld id="{D558EE55-B125-412A-A83A-9467165A60D8}" type="slidenum">
              <a:rPr lang="de-CH" smtClean="0"/>
              <a:t>15</a:t>
            </a:fld>
            <a:endParaRPr lang="de-CH"/>
          </a:p>
        </p:txBody>
      </p:sp>
      <p:sp>
        <p:nvSpPr>
          <p:cNvPr id="3" name="Titel 2">
            <a:extLst>
              <a:ext uri="{FF2B5EF4-FFF2-40B4-BE49-F238E27FC236}">
                <a16:creationId xmlns:a16="http://schemas.microsoft.com/office/drawing/2014/main" id="{5CE3ACE2-7DFC-4F16-9626-1FC2756EBD2C}"/>
              </a:ext>
            </a:extLst>
          </p:cNvPr>
          <p:cNvSpPr>
            <a:spLocks noGrp="1"/>
          </p:cNvSpPr>
          <p:nvPr>
            <p:ph type="title"/>
          </p:nvPr>
        </p:nvSpPr>
        <p:spPr/>
        <p:txBody>
          <a:bodyPr/>
          <a:lstStyle/>
          <a:p>
            <a:r>
              <a:rPr lang="de-DE" dirty="0"/>
              <a:t>Analyse de </a:t>
            </a:r>
            <a:r>
              <a:rPr lang="de-DE" dirty="0" err="1"/>
              <a:t>l'état</a:t>
            </a:r>
            <a:r>
              <a:rPr lang="de-DE" dirty="0"/>
              <a:t> </a:t>
            </a:r>
            <a:r>
              <a:rPr lang="de-DE" dirty="0" err="1"/>
              <a:t>actuel</a:t>
            </a:r>
            <a:endParaRPr lang="de-CH" dirty="0"/>
          </a:p>
        </p:txBody>
      </p:sp>
      <p:pic>
        <p:nvPicPr>
          <p:cNvPr id="6" name="Grafik 5">
            <a:extLst>
              <a:ext uri="{FF2B5EF4-FFF2-40B4-BE49-F238E27FC236}">
                <a16:creationId xmlns:a16="http://schemas.microsoft.com/office/drawing/2014/main" id="{A158A948-1218-4571-A201-3D172BDFCA95}"/>
              </a:ext>
            </a:extLst>
          </p:cNvPr>
          <p:cNvPicPr>
            <a:picLocks noChangeAspect="1"/>
          </p:cNvPicPr>
          <p:nvPr/>
        </p:nvPicPr>
        <p:blipFill>
          <a:blip r:embed="rId2"/>
          <a:stretch>
            <a:fillRect/>
          </a:stretch>
        </p:blipFill>
        <p:spPr>
          <a:xfrm>
            <a:off x="149955" y="732917"/>
            <a:ext cx="5466324" cy="3880019"/>
          </a:xfrm>
          <a:prstGeom prst="rect">
            <a:avLst/>
          </a:prstGeom>
        </p:spPr>
      </p:pic>
      <p:pic>
        <p:nvPicPr>
          <p:cNvPr id="8" name="Grafik 7">
            <a:extLst>
              <a:ext uri="{FF2B5EF4-FFF2-40B4-BE49-F238E27FC236}">
                <a16:creationId xmlns:a16="http://schemas.microsoft.com/office/drawing/2014/main" id="{35893E17-B088-4251-A487-31699C51DE1F}"/>
              </a:ext>
            </a:extLst>
          </p:cNvPr>
          <p:cNvPicPr>
            <a:picLocks noChangeAspect="1"/>
          </p:cNvPicPr>
          <p:nvPr/>
        </p:nvPicPr>
        <p:blipFill>
          <a:blip r:embed="rId3"/>
          <a:stretch>
            <a:fillRect/>
          </a:stretch>
        </p:blipFill>
        <p:spPr>
          <a:xfrm>
            <a:off x="1481600" y="3159554"/>
            <a:ext cx="5563966" cy="3329786"/>
          </a:xfrm>
          <a:prstGeom prst="rect">
            <a:avLst/>
          </a:prstGeom>
        </p:spPr>
      </p:pic>
      <p:pic>
        <p:nvPicPr>
          <p:cNvPr id="10" name="Grafik 9">
            <a:extLst>
              <a:ext uri="{FF2B5EF4-FFF2-40B4-BE49-F238E27FC236}">
                <a16:creationId xmlns:a16="http://schemas.microsoft.com/office/drawing/2014/main" id="{C350D7CE-D703-4967-9D4E-3C069CBEE1B6}"/>
              </a:ext>
            </a:extLst>
          </p:cNvPr>
          <p:cNvPicPr>
            <a:picLocks noChangeAspect="1"/>
          </p:cNvPicPr>
          <p:nvPr/>
        </p:nvPicPr>
        <p:blipFill>
          <a:blip r:embed="rId4"/>
          <a:stretch>
            <a:fillRect/>
          </a:stretch>
        </p:blipFill>
        <p:spPr>
          <a:xfrm>
            <a:off x="4417597" y="1359405"/>
            <a:ext cx="5361283" cy="2992590"/>
          </a:xfrm>
          <a:prstGeom prst="rect">
            <a:avLst/>
          </a:prstGeom>
        </p:spPr>
      </p:pic>
      <p:pic>
        <p:nvPicPr>
          <p:cNvPr id="12" name="Grafik 11">
            <a:extLst>
              <a:ext uri="{FF2B5EF4-FFF2-40B4-BE49-F238E27FC236}">
                <a16:creationId xmlns:a16="http://schemas.microsoft.com/office/drawing/2014/main" id="{05979E51-E935-409A-A1C1-2FE97FB9D1F7}"/>
              </a:ext>
            </a:extLst>
          </p:cNvPr>
          <p:cNvPicPr>
            <a:picLocks noChangeAspect="1"/>
          </p:cNvPicPr>
          <p:nvPr/>
        </p:nvPicPr>
        <p:blipFill>
          <a:blip r:embed="rId5"/>
          <a:stretch>
            <a:fillRect/>
          </a:stretch>
        </p:blipFill>
        <p:spPr>
          <a:xfrm>
            <a:off x="5849816" y="3228292"/>
            <a:ext cx="6096000" cy="3192310"/>
          </a:xfrm>
          <a:prstGeom prst="rect">
            <a:avLst/>
          </a:prstGeom>
        </p:spPr>
      </p:pic>
      <p:sp>
        <p:nvSpPr>
          <p:cNvPr id="4" name="Ellipse 3">
            <a:extLst>
              <a:ext uri="{FF2B5EF4-FFF2-40B4-BE49-F238E27FC236}">
                <a16:creationId xmlns:a16="http://schemas.microsoft.com/office/drawing/2014/main" id="{BECAE94A-1EFC-4E2D-8B3B-8C4917BB4980}"/>
              </a:ext>
            </a:extLst>
          </p:cNvPr>
          <p:cNvSpPr/>
          <p:nvPr/>
        </p:nvSpPr>
        <p:spPr bwMode="auto">
          <a:xfrm>
            <a:off x="7568082" y="1057006"/>
            <a:ext cx="2636713" cy="496389"/>
          </a:xfrm>
          <a:prstGeom prst="ellipse">
            <a:avLst/>
          </a:prstGeom>
          <a:solidFill>
            <a:schemeClr val="accent6">
              <a:lumMod val="60000"/>
              <a:lumOff val="4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CH" sz="1600" dirty="0">
                <a:solidFill>
                  <a:schemeClr val="tx1"/>
                </a:solidFill>
                <a:latin typeface="+mn-lt"/>
              </a:rPr>
              <a:t>Diagrammes de processus</a:t>
            </a:r>
          </a:p>
        </p:txBody>
      </p:sp>
      <p:sp>
        <p:nvSpPr>
          <p:cNvPr id="9" name="Ellipse 8">
            <a:extLst>
              <a:ext uri="{FF2B5EF4-FFF2-40B4-BE49-F238E27FC236}">
                <a16:creationId xmlns:a16="http://schemas.microsoft.com/office/drawing/2014/main" id="{8B6D4E22-7B62-4828-B807-31BFA1D631A0}"/>
              </a:ext>
            </a:extLst>
          </p:cNvPr>
          <p:cNvSpPr/>
          <p:nvPr/>
        </p:nvSpPr>
        <p:spPr bwMode="auto">
          <a:xfrm>
            <a:off x="8555513" y="4055947"/>
            <a:ext cx="2636713" cy="496389"/>
          </a:xfrm>
          <a:prstGeom prst="ellipse">
            <a:avLst/>
          </a:prstGeom>
          <a:solidFill>
            <a:schemeClr val="accent6">
              <a:lumMod val="60000"/>
              <a:lumOff val="4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CH" sz="1600" dirty="0" err="1">
                <a:solidFill>
                  <a:schemeClr val="tx1"/>
                </a:solidFill>
                <a:latin typeface="+mn-lt"/>
              </a:rPr>
              <a:t>Définitions</a:t>
            </a:r>
            <a:r>
              <a:rPr lang="de-CH" sz="1600" dirty="0">
                <a:solidFill>
                  <a:schemeClr val="tx1"/>
                </a:solidFill>
                <a:latin typeface="+mn-lt"/>
              </a:rPr>
              <a:t> des </a:t>
            </a:r>
            <a:r>
              <a:rPr lang="de-CH" sz="1600" dirty="0" err="1">
                <a:solidFill>
                  <a:schemeClr val="tx1"/>
                </a:solidFill>
                <a:latin typeface="+mn-lt"/>
              </a:rPr>
              <a:t>termes</a:t>
            </a:r>
            <a:endParaRPr lang="de-CH" sz="1600" dirty="0">
              <a:solidFill>
                <a:schemeClr val="tx1"/>
              </a:solidFill>
              <a:latin typeface="+mn-lt"/>
            </a:endParaRPr>
          </a:p>
        </p:txBody>
      </p:sp>
      <p:sp>
        <p:nvSpPr>
          <p:cNvPr id="11" name="Ellipse 10">
            <a:extLst>
              <a:ext uri="{FF2B5EF4-FFF2-40B4-BE49-F238E27FC236}">
                <a16:creationId xmlns:a16="http://schemas.microsoft.com/office/drawing/2014/main" id="{8C0E7AEE-521F-4F6C-A03D-3D59B89A884D}"/>
              </a:ext>
            </a:extLst>
          </p:cNvPr>
          <p:cNvSpPr/>
          <p:nvPr/>
        </p:nvSpPr>
        <p:spPr bwMode="auto">
          <a:xfrm>
            <a:off x="1547347" y="2911359"/>
            <a:ext cx="2636713" cy="496389"/>
          </a:xfrm>
          <a:prstGeom prst="ellipse">
            <a:avLst/>
          </a:prstGeom>
          <a:solidFill>
            <a:schemeClr val="accent6">
              <a:lumMod val="60000"/>
              <a:lumOff val="4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CH" sz="1600" dirty="0">
                <a:solidFill>
                  <a:schemeClr val="tx1"/>
                </a:solidFill>
                <a:latin typeface="+mn-lt"/>
              </a:rPr>
              <a:t>Processus </a:t>
            </a:r>
            <a:r>
              <a:rPr lang="de-CH" sz="1600" dirty="0" err="1">
                <a:solidFill>
                  <a:schemeClr val="tx1"/>
                </a:solidFill>
                <a:latin typeface="+mn-lt"/>
              </a:rPr>
              <a:t>commerciaux</a:t>
            </a:r>
            <a:endParaRPr lang="de-CH" sz="1600" dirty="0">
              <a:solidFill>
                <a:schemeClr val="tx1"/>
              </a:solidFill>
              <a:latin typeface="+mn-lt"/>
            </a:endParaRPr>
          </a:p>
        </p:txBody>
      </p:sp>
    </p:spTree>
    <p:extLst>
      <p:ext uri="{BB962C8B-B14F-4D97-AF65-F5344CB8AC3E}">
        <p14:creationId xmlns:p14="http://schemas.microsoft.com/office/powerpoint/2010/main" val="112656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FD4CF86F-06F5-4DE0-A492-890102140353}"/>
              </a:ext>
            </a:extLst>
          </p:cNvPr>
          <p:cNvGraphicFramePr>
            <a:graphicFrameLocks noChangeAspect="1"/>
          </p:cNvGraphicFramePr>
          <p:nvPr>
            <p:custDataLst>
              <p:tags r:id="rId1"/>
            </p:custDataLst>
            <p:extLst>
              <p:ext uri="{D42A27DB-BD31-4B8C-83A1-F6EECF244321}">
                <p14:modId xmlns:p14="http://schemas.microsoft.com/office/powerpoint/2010/main" val="10032635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6" imgH="526" progId="TCLayout.ActiveDocument.1">
                  <p:embed/>
                </p:oleObj>
              </mc:Choice>
              <mc:Fallback>
                <p:oleObj name="think-cell Folie" r:id="rId3" imgW="526" imgH="526" progId="TCLayout.ActiveDocument.1">
                  <p:embed/>
                  <p:pic>
                    <p:nvPicPr>
                      <p:cNvPr id="5" name="Objekt 4" hidden="1">
                        <a:extLst>
                          <a:ext uri="{FF2B5EF4-FFF2-40B4-BE49-F238E27FC236}">
                            <a16:creationId xmlns:a16="http://schemas.microsoft.com/office/drawing/2014/main" id="{FD4CF86F-06F5-4DE0-A492-8901021403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7" name="Pfeil: Fünfeck 136">
            <a:extLst>
              <a:ext uri="{FF2B5EF4-FFF2-40B4-BE49-F238E27FC236}">
                <a16:creationId xmlns:a16="http://schemas.microsoft.com/office/drawing/2014/main" id="{1A463EAF-36EA-44B6-9114-5691A8827D7B}"/>
              </a:ext>
            </a:extLst>
          </p:cNvPr>
          <p:cNvSpPr/>
          <p:nvPr/>
        </p:nvSpPr>
        <p:spPr bwMode="auto">
          <a:xfrm rot="5400000">
            <a:off x="377024" y="1992268"/>
            <a:ext cx="1711651" cy="240789"/>
          </a:xfrm>
          <a:prstGeom prst="homePlate">
            <a:avLst/>
          </a:prstGeom>
          <a:solidFill>
            <a:schemeClr val="bg1">
              <a:lumMod val="8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12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4" name="Titel 3">
            <a:extLst>
              <a:ext uri="{FF2B5EF4-FFF2-40B4-BE49-F238E27FC236}">
                <a16:creationId xmlns:a16="http://schemas.microsoft.com/office/drawing/2014/main" id="{0049DC8F-EA52-4168-802B-D885A43D2252}"/>
              </a:ext>
            </a:extLst>
          </p:cNvPr>
          <p:cNvSpPr>
            <a:spLocks noGrp="1"/>
          </p:cNvSpPr>
          <p:nvPr>
            <p:ph type="title"/>
          </p:nvPr>
        </p:nvSpPr>
        <p:spPr/>
        <p:txBody>
          <a:bodyPr vert="horz"/>
          <a:lstStyle/>
          <a:p>
            <a:r>
              <a:rPr lang="de-DE" dirty="0"/>
              <a:t>Analyse de l'état actuel : définition des </a:t>
            </a:r>
            <a:r>
              <a:rPr lang="de-DE" dirty="0" err="1"/>
              <a:t>processus</a:t>
            </a:r>
            <a:r>
              <a:rPr lang="de-DE" dirty="0"/>
              <a:t> </a:t>
            </a:r>
            <a:r>
              <a:rPr lang="de-DE" dirty="0" err="1"/>
              <a:t>commerciaux</a:t>
            </a:r>
            <a:endParaRPr lang="de-CH" dirty="0"/>
          </a:p>
        </p:txBody>
      </p:sp>
      <p:sp>
        <p:nvSpPr>
          <p:cNvPr id="6" name="Rechteck 5">
            <a:extLst>
              <a:ext uri="{FF2B5EF4-FFF2-40B4-BE49-F238E27FC236}">
                <a16:creationId xmlns:a16="http://schemas.microsoft.com/office/drawing/2014/main" id="{C765F362-39D8-44B2-83C7-B577793AA160}"/>
              </a:ext>
            </a:extLst>
          </p:cNvPr>
          <p:cNvSpPr/>
          <p:nvPr/>
        </p:nvSpPr>
        <p:spPr bwMode="auto">
          <a:xfrm>
            <a:off x="4014195" y="1199322"/>
            <a:ext cx="1351722" cy="371060"/>
          </a:xfrm>
          <a:prstGeom prst="rect">
            <a:avLst/>
          </a:prstGeom>
          <a:solidFill>
            <a:schemeClr val="tx1">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a:ln>
                  <a:noFill/>
                </a:ln>
                <a:solidFill>
                  <a:srgbClr val="000000"/>
                </a:solidFill>
                <a:effectLst/>
                <a:uLnTx/>
                <a:uFillTx/>
                <a:latin typeface="Arial"/>
                <a:ea typeface="+mn-ea"/>
                <a:cs typeface="Arial" charset="0"/>
              </a:rPr>
              <a:t>Entreprise</a:t>
            </a:r>
          </a:p>
        </p:txBody>
      </p:sp>
      <p:sp>
        <p:nvSpPr>
          <p:cNvPr id="7" name="Rechteck 6">
            <a:extLst>
              <a:ext uri="{FF2B5EF4-FFF2-40B4-BE49-F238E27FC236}">
                <a16:creationId xmlns:a16="http://schemas.microsoft.com/office/drawing/2014/main" id="{D7B1959B-AEAE-4208-A16E-E2B08E9B837B}"/>
              </a:ext>
            </a:extLst>
          </p:cNvPr>
          <p:cNvSpPr/>
          <p:nvPr/>
        </p:nvSpPr>
        <p:spPr bwMode="auto">
          <a:xfrm>
            <a:off x="4014195" y="2544417"/>
            <a:ext cx="1351722" cy="371060"/>
          </a:xfrm>
          <a:prstGeom prst="rect">
            <a:avLst/>
          </a:prstGeom>
          <a:solidFill>
            <a:schemeClr val="tx1">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200" b="0" i="0" u="none" strike="noStrike" kern="1200" cap="none" spc="0" normalizeH="0" baseline="0" noProof="0" dirty="0">
                <a:ln>
                  <a:noFill/>
                </a:ln>
                <a:solidFill>
                  <a:srgbClr val="000000"/>
                </a:solidFill>
                <a:effectLst/>
                <a:uLnTx/>
                <a:uFillTx/>
                <a:latin typeface="Arial"/>
                <a:ea typeface="+mn-ea"/>
                <a:cs typeface="Arial" charset="0"/>
              </a:rPr>
              <a:t>Canton du </a:t>
            </a:r>
            <a:r>
              <a:rPr kumimoji="0" lang="de-CH" sz="1200" b="0" i="0" u="none" strike="noStrike" kern="1200" cap="none" spc="0" normalizeH="0" baseline="0" noProof="0" dirty="0" err="1">
                <a:ln>
                  <a:noFill/>
                </a:ln>
                <a:solidFill>
                  <a:srgbClr val="000000"/>
                </a:solidFill>
                <a:effectLst/>
                <a:uLnTx/>
                <a:uFillTx/>
                <a:latin typeface="Arial"/>
                <a:ea typeface="+mn-ea"/>
                <a:cs typeface="Arial" charset="0"/>
              </a:rPr>
              <a:t>lieu</a:t>
            </a:r>
            <a:r>
              <a:rPr kumimoji="0" lang="de-CH" sz="1200" b="0" i="0" u="none" strike="noStrike" kern="1200" cap="none" spc="0" normalizeH="0" baseline="0" noProof="0" dirty="0">
                <a:ln>
                  <a:noFill/>
                </a:ln>
                <a:solidFill>
                  <a:srgbClr val="000000"/>
                </a:solidFill>
                <a:effectLst/>
                <a:uLnTx/>
                <a:uFillTx/>
                <a:latin typeface="Arial"/>
                <a:ea typeface="+mn-ea"/>
                <a:cs typeface="Arial" charset="0"/>
              </a:rPr>
              <a:t> de </a:t>
            </a:r>
            <a:r>
              <a:rPr kumimoji="0" lang="de-CH" sz="1200" b="0" i="0" u="none" strike="noStrike" kern="1200" cap="none" spc="0" normalizeH="0" baseline="0" noProof="0" dirty="0" err="1">
                <a:ln>
                  <a:noFill/>
                </a:ln>
                <a:solidFill>
                  <a:srgbClr val="000000"/>
                </a:solidFill>
                <a:effectLst/>
                <a:uLnTx/>
                <a:uFillTx/>
                <a:latin typeface="Arial"/>
                <a:ea typeface="+mn-ea"/>
                <a:cs typeface="Arial" charset="0"/>
              </a:rPr>
              <a:t>formation</a:t>
            </a:r>
            <a:endParaRPr kumimoji="0" lang="de-CH" sz="12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8" name="Rechteck 7">
            <a:extLst>
              <a:ext uri="{FF2B5EF4-FFF2-40B4-BE49-F238E27FC236}">
                <a16:creationId xmlns:a16="http://schemas.microsoft.com/office/drawing/2014/main" id="{35121D1D-DF58-4335-90E4-908C8AC49969}"/>
              </a:ext>
            </a:extLst>
          </p:cNvPr>
          <p:cNvSpPr/>
          <p:nvPr/>
        </p:nvSpPr>
        <p:spPr bwMode="auto">
          <a:xfrm>
            <a:off x="2317916" y="2544417"/>
            <a:ext cx="1351722" cy="371060"/>
          </a:xfrm>
          <a:prstGeom prst="rect">
            <a:avLst/>
          </a:prstGeom>
          <a:solidFill>
            <a:schemeClr val="tx1">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a:ln>
                  <a:noFill/>
                </a:ln>
                <a:solidFill>
                  <a:srgbClr val="000000"/>
                </a:solidFill>
                <a:effectLst/>
                <a:uLnTx/>
                <a:uFillTx/>
                <a:latin typeface="Arial"/>
                <a:ea typeface="+mn-ea"/>
                <a:cs typeface="Arial" charset="0"/>
              </a:rPr>
              <a:t>RPA</a:t>
            </a:r>
          </a:p>
        </p:txBody>
      </p:sp>
      <p:sp>
        <p:nvSpPr>
          <p:cNvPr id="9" name="Rechteck 8">
            <a:extLst>
              <a:ext uri="{FF2B5EF4-FFF2-40B4-BE49-F238E27FC236}">
                <a16:creationId xmlns:a16="http://schemas.microsoft.com/office/drawing/2014/main" id="{959024D0-3FD3-4CBC-B270-01395B2BDEA8}"/>
              </a:ext>
            </a:extLst>
          </p:cNvPr>
          <p:cNvSpPr/>
          <p:nvPr/>
        </p:nvSpPr>
        <p:spPr bwMode="auto">
          <a:xfrm>
            <a:off x="4168056" y="3889512"/>
            <a:ext cx="1044000" cy="371060"/>
          </a:xfrm>
          <a:prstGeom prst="rect">
            <a:avLst/>
          </a:prstGeom>
          <a:solidFill>
            <a:schemeClr val="tx1">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a:ln>
                  <a:noFill/>
                </a:ln>
                <a:solidFill>
                  <a:srgbClr val="000000"/>
                </a:solidFill>
                <a:effectLst/>
                <a:uLnTx/>
                <a:uFillTx/>
                <a:latin typeface="Arial"/>
                <a:ea typeface="+mn-ea"/>
                <a:cs typeface="Arial" charset="0"/>
              </a:rPr>
              <a:t>Autre canton</a:t>
            </a:r>
          </a:p>
        </p:txBody>
      </p:sp>
      <p:sp>
        <p:nvSpPr>
          <p:cNvPr id="10" name="Rechteck 9">
            <a:extLst>
              <a:ext uri="{FF2B5EF4-FFF2-40B4-BE49-F238E27FC236}">
                <a16:creationId xmlns:a16="http://schemas.microsoft.com/office/drawing/2014/main" id="{5EC1CE12-3F63-4E04-8E06-C5CF8207813A}"/>
              </a:ext>
            </a:extLst>
          </p:cNvPr>
          <p:cNvSpPr/>
          <p:nvPr/>
        </p:nvSpPr>
        <p:spPr bwMode="auto">
          <a:xfrm>
            <a:off x="5538195" y="3876258"/>
            <a:ext cx="1044000" cy="371060"/>
          </a:xfrm>
          <a:prstGeom prst="rect">
            <a:avLst/>
          </a:prstGeom>
          <a:solidFill>
            <a:schemeClr val="tx1">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100" b="0" i="0" u="none" strike="noStrike" kern="1200" cap="none" spc="0" normalizeH="0" baseline="0" noProof="0" dirty="0">
                <a:ln>
                  <a:noFill/>
                </a:ln>
                <a:solidFill>
                  <a:srgbClr val="000000"/>
                </a:solidFill>
                <a:effectLst/>
                <a:uLnTx/>
                <a:uFillTx/>
                <a:latin typeface="Arial"/>
                <a:ea typeface="+mn-ea"/>
                <a:cs typeface="Arial" charset="0"/>
              </a:rPr>
              <a:t>Organisation </a:t>
            </a:r>
            <a:r>
              <a:rPr kumimoji="0" lang="de-CH" sz="1100" b="0" i="0" u="none" strike="noStrike" kern="1200" cap="none" spc="0" normalizeH="0" baseline="0" noProof="0" dirty="0" err="1">
                <a:ln>
                  <a:noFill/>
                </a:ln>
                <a:solidFill>
                  <a:srgbClr val="000000"/>
                </a:solidFill>
                <a:effectLst/>
                <a:uLnTx/>
                <a:uFillTx/>
                <a:latin typeface="Arial"/>
                <a:ea typeface="+mn-ea"/>
                <a:cs typeface="Arial" charset="0"/>
              </a:rPr>
              <a:t>d’examen</a:t>
            </a:r>
            <a:endParaRPr kumimoji="0" lang="de-CH" sz="11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1" name="Rechteck 10">
            <a:extLst>
              <a:ext uri="{FF2B5EF4-FFF2-40B4-BE49-F238E27FC236}">
                <a16:creationId xmlns:a16="http://schemas.microsoft.com/office/drawing/2014/main" id="{A700D5A9-3ACD-416E-9184-76C9D5FA9B88}"/>
              </a:ext>
            </a:extLst>
          </p:cNvPr>
          <p:cNvSpPr/>
          <p:nvPr/>
        </p:nvSpPr>
        <p:spPr bwMode="auto">
          <a:xfrm>
            <a:off x="2797917" y="3889512"/>
            <a:ext cx="1044000" cy="371060"/>
          </a:xfrm>
          <a:prstGeom prst="rect">
            <a:avLst/>
          </a:prstGeom>
          <a:solidFill>
            <a:schemeClr val="tx1">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100" b="0" i="0" u="none" strike="noStrike" kern="1200" cap="none" spc="0" normalizeH="0" baseline="0" noProof="0" dirty="0">
                <a:ln>
                  <a:noFill/>
                </a:ln>
                <a:solidFill>
                  <a:srgbClr val="000000"/>
                </a:solidFill>
                <a:effectLst/>
                <a:uLnTx/>
                <a:uFillTx/>
                <a:latin typeface="Arial"/>
                <a:ea typeface="+mn-ea"/>
                <a:cs typeface="Arial" charset="0"/>
              </a:rPr>
              <a:t>École </a:t>
            </a:r>
            <a:r>
              <a:rPr kumimoji="0" lang="de-CH" sz="1100" b="0" i="0" u="none" strike="noStrike" kern="1200" cap="none" spc="0" normalizeH="0" baseline="0" noProof="0" dirty="0" err="1">
                <a:ln>
                  <a:noFill/>
                </a:ln>
                <a:solidFill>
                  <a:srgbClr val="000000"/>
                </a:solidFill>
                <a:effectLst/>
                <a:uLnTx/>
                <a:uFillTx/>
                <a:latin typeface="Arial"/>
                <a:ea typeface="+mn-ea"/>
                <a:cs typeface="Arial" charset="0"/>
              </a:rPr>
              <a:t>professionnelle</a:t>
            </a:r>
            <a:endParaRPr kumimoji="0" lang="de-CH" sz="11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2" name="Rechteck 11">
            <a:extLst>
              <a:ext uri="{FF2B5EF4-FFF2-40B4-BE49-F238E27FC236}">
                <a16:creationId xmlns:a16="http://schemas.microsoft.com/office/drawing/2014/main" id="{301566F7-8B34-4B93-8BB5-91BE8B837709}"/>
              </a:ext>
            </a:extLst>
          </p:cNvPr>
          <p:cNvSpPr/>
          <p:nvPr/>
        </p:nvSpPr>
        <p:spPr bwMode="auto">
          <a:xfrm>
            <a:off x="6772874" y="3889512"/>
            <a:ext cx="1044000" cy="371060"/>
          </a:xfrm>
          <a:prstGeom prst="rect">
            <a:avLst/>
          </a:prstGeom>
          <a:solidFill>
            <a:schemeClr val="tx1">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err="1">
                <a:ln>
                  <a:noFill/>
                </a:ln>
                <a:solidFill>
                  <a:srgbClr val="000000"/>
                </a:solidFill>
                <a:effectLst/>
                <a:uLnTx/>
                <a:uFillTx/>
                <a:latin typeface="Arial"/>
                <a:ea typeface="+mn-ea"/>
                <a:cs typeface="Arial" charset="0"/>
              </a:rPr>
              <a:t>OrTra</a:t>
            </a:r>
            <a:endParaRPr kumimoji="0" lang="de-CH" sz="14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4" name="Rechteck 13">
            <a:extLst>
              <a:ext uri="{FF2B5EF4-FFF2-40B4-BE49-F238E27FC236}">
                <a16:creationId xmlns:a16="http://schemas.microsoft.com/office/drawing/2014/main" id="{2595E928-D764-4E2F-A439-386B692D83D4}"/>
              </a:ext>
            </a:extLst>
          </p:cNvPr>
          <p:cNvSpPr/>
          <p:nvPr/>
        </p:nvSpPr>
        <p:spPr bwMode="auto">
          <a:xfrm>
            <a:off x="4014195" y="5234607"/>
            <a:ext cx="1351722" cy="371060"/>
          </a:xfrm>
          <a:prstGeom prst="rect">
            <a:avLst/>
          </a:prstGeom>
          <a:solidFill>
            <a:schemeClr val="tx1">
              <a:lumMod val="60000"/>
              <a:lumOff val="4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err="1">
                <a:ln>
                  <a:noFill/>
                </a:ln>
                <a:solidFill>
                  <a:srgbClr val="000000"/>
                </a:solidFill>
                <a:effectLst/>
                <a:uLnTx/>
                <a:uFillTx/>
                <a:latin typeface="Arial"/>
                <a:ea typeface="+mn-ea"/>
                <a:cs typeface="Arial" charset="0"/>
              </a:rPr>
              <a:t>Canton</a:t>
            </a:r>
            <a:r>
              <a:rPr kumimoji="0" lang="de-CH" sz="1400" b="0" i="0" u="none" strike="noStrike" kern="1200" cap="none" spc="0" normalizeH="0" baseline="0" noProof="0" dirty="0">
                <a:ln>
                  <a:noFill/>
                </a:ln>
                <a:solidFill>
                  <a:srgbClr val="000000"/>
                </a:solidFill>
                <a:effectLst/>
                <a:uLnTx/>
                <a:uFillTx/>
                <a:latin typeface="Arial"/>
                <a:ea typeface="+mn-ea"/>
                <a:cs typeface="Arial" charset="0"/>
              </a:rPr>
              <a:t> du </a:t>
            </a:r>
            <a:r>
              <a:rPr kumimoji="0" lang="de-CH" sz="1400" b="0" i="0" u="none" strike="noStrike" kern="1200" cap="none" spc="0" normalizeH="0" baseline="0" noProof="0" dirty="0" err="1">
                <a:ln>
                  <a:noFill/>
                </a:ln>
                <a:solidFill>
                  <a:srgbClr val="000000"/>
                </a:solidFill>
                <a:effectLst/>
                <a:uLnTx/>
                <a:uFillTx/>
                <a:latin typeface="Arial"/>
                <a:ea typeface="+mn-ea"/>
                <a:cs typeface="Arial" charset="0"/>
              </a:rPr>
              <a:t>lieu</a:t>
            </a:r>
            <a:r>
              <a:rPr kumimoji="0" lang="de-CH" sz="1400" b="0" i="0" u="none" strike="noStrike" kern="1200" cap="none" spc="0" normalizeH="0" baseline="0" noProof="0" dirty="0">
                <a:ln>
                  <a:noFill/>
                </a:ln>
                <a:solidFill>
                  <a:srgbClr val="000000"/>
                </a:solidFill>
                <a:effectLst/>
                <a:uLnTx/>
                <a:uFillTx/>
                <a:latin typeface="Arial"/>
                <a:ea typeface="+mn-ea"/>
                <a:cs typeface="Arial" charset="0"/>
              </a:rPr>
              <a:t> de </a:t>
            </a:r>
            <a:r>
              <a:rPr kumimoji="0" lang="de-CH" sz="1400" b="0" i="0" u="none" strike="noStrike" kern="1200" cap="none" spc="0" normalizeH="0" baseline="0" noProof="0" dirty="0" err="1">
                <a:ln>
                  <a:noFill/>
                </a:ln>
                <a:solidFill>
                  <a:srgbClr val="000000"/>
                </a:solidFill>
                <a:effectLst/>
                <a:uLnTx/>
                <a:uFillTx/>
                <a:latin typeface="Arial"/>
                <a:ea typeface="+mn-ea"/>
                <a:cs typeface="Arial" charset="0"/>
              </a:rPr>
              <a:t>formation</a:t>
            </a:r>
            <a:endParaRPr kumimoji="0" lang="de-CH" sz="14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5" name="Rechteck 14">
            <a:extLst>
              <a:ext uri="{FF2B5EF4-FFF2-40B4-BE49-F238E27FC236}">
                <a16:creationId xmlns:a16="http://schemas.microsoft.com/office/drawing/2014/main" id="{87996AE4-1906-4DEE-AC6B-D6F89757BDA5}"/>
              </a:ext>
            </a:extLst>
          </p:cNvPr>
          <p:cNvSpPr/>
          <p:nvPr/>
        </p:nvSpPr>
        <p:spPr bwMode="auto">
          <a:xfrm>
            <a:off x="1576784" y="3889512"/>
            <a:ext cx="1044000" cy="371060"/>
          </a:xfrm>
          <a:prstGeom prst="rect">
            <a:avLst/>
          </a:prstGeom>
          <a:solidFill>
            <a:schemeClr val="tx1">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a:ln>
                  <a:noFill/>
                </a:ln>
                <a:solidFill>
                  <a:srgbClr val="000000"/>
                </a:solidFill>
                <a:effectLst/>
                <a:uLnTx/>
                <a:uFillTx/>
                <a:latin typeface="Arial"/>
                <a:ea typeface="+mn-ea"/>
                <a:cs typeface="Arial" charset="0"/>
              </a:rPr>
              <a:t>Lieu de formation</a:t>
            </a:r>
          </a:p>
        </p:txBody>
      </p:sp>
      <p:sp>
        <p:nvSpPr>
          <p:cNvPr id="16" name="Textfeld 15">
            <a:extLst>
              <a:ext uri="{FF2B5EF4-FFF2-40B4-BE49-F238E27FC236}">
                <a16:creationId xmlns:a16="http://schemas.microsoft.com/office/drawing/2014/main" id="{76DA01F9-8BE2-47DE-897F-3A5E62F501DD}"/>
              </a:ext>
            </a:extLst>
          </p:cNvPr>
          <p:cNvSpPr txBox="1"/>
          <p:nvPr/>
        </p:nvSpPr>
        <p:spPr>
          <a:xfrm>
            <a:off x="8153363" y="1199322"/>
            <a:ext cx="3929022" cy="5320294"/>
          </a:xfrm>
          <a:prstGeom prst="rect">
            <a:avLst/>
          </a:prstGeom>
          <a:noFill/>
          <a:effectLst/>
        </p:spPr>
        <p:style>
          <a:lnRef idx="0">
            <a:scrgbClr r="0" g="0" b="0"/>
          </a:lnRef>
          <a:fillRef idx="1001">
            <a:schemeClr val="lt2"/>
          </a:fillRef>
          <a:effectRef idx="0">
            <a:scrgbClr r="0" g="0" b="0"/>
          </a:effectRef>
          <a:fontRef idx="major"/>
        </p:style>
        <p:txBody>
          <a:bodyPr wrap="square" lIns="36000" tIns="36000" rIns="36000" bIns="36000" rtlCol="0">
            <a:spAutoFit/>
          </a:bodyPr>
          <a:lstStyle/>
          <a:p>
            <a:pPr marL="0" marR="0" lvl="0" indent="0" algn="l" defTabSz="914400" rtl="0" eaLnBrk="1" fontAlgn="base" latinLnBrk="0" hangingPunct="1">
              <a:lnSpc>
                <a:spcPct val="100000"/>
              </a:lnSpc>
              <a:spcBef>
                <a:spcPts val="600"/>
              </a:spcBef>
              <a:spcAft>
                <a:spcPct val="0"/>
              </a:spcAft>
              <a:buClr>
                <a:srgbClr val="B3CA2C"/>
              </a:buClr>
              <a:buSzPct val="100000"/>
              <a:buFontTx/>
              <a:buNone/>
              <a:tabLst/>
              <a:defRPr/>
            </a:pPr>
            <a:r>
              <a:rPr kumimoji="0" lang="de-CH" sz="1400" b="1" i="0" u="none" strike="noStrike" kern="1200" cap="none" spc="0" normalizeH="0" baseline="0" noProof="0" dirty="0">
                <a:ln>
                  <a:noFill/>
                </a:ln>
                <a:solidFill>
                  <a:srgbClr val="000000"/>
                </a:solidFill>
                <a:effectLst/>
                <a:uLnTx/>
                <a:uFillTx/>
                <a:latin typeface="Arial"/>
                <a:ea typeface="+mj-ea"/>
                <a:cs typeface="+mj-cs"/>
              </a:rPr>
              <a:t>Données</a:t>
            </a:r>
          </a:p>
          <a:p>
            <a:pPr marL="0" marR="0" lvl="0" indent="0" algn="l" defTabSz="914400" rtl="0" eaLnBrk="1" fontAlgn="base" latinLnBrk="0" hangingPunct="1">
              <a:lnSpc>
                <a:spcPct val="100000"/>
              </a:lnSpc>
              <a:spcBef>
                <a:spcPts val="600"/>
              </a:spcBef>
              <a:spcAft>
                <a:spcPct val="0"/>
              </a:spcAft>
              <a:buClr>
                <a:srgbClr val="B3CA2C"/>
              </a:buClr>
              <a:buSzPct val="100000"/>
              <a:buFontTx/>
              <a:buNone/>
              <a:tabLst>
                <a:tab pos="357188" algn="l"/>
              </a:tabLst>
              <a:defRPr/>
            </a:pPr>
            <a:r>
              <a:rPr kumimoji="0" lang="de-CH" sz="1400" b="0" i="0" u="none" strike="noStrike" kern="1200" cap="none" spc="0" normalizeH="0" baseline="0" noProof="0" dirty="0">
                <a:ln>
                  <a:noFill/>
                </a:ln>
                <a:solidFill>
                  <a:srgbClr val="00B050"/>
                </a:solidFill>
                <a:effectLst/>
                <a:uLnTx/>
                <a:uFillTx/>
                <a:latin typeface="Arial"/>
                <a:ea typeface="+mj-ea"/>
                <a:cs typeface="+mj-cs"/>
              </a:rPr>
              <a:t>	Places d'apprentissage</a:t>
            </a:r>
          </a:p>
          <a:p>
            <a:pPr marL="0" marR="0" lvl="0" indent="0" algn="l" defTabSz="914400" rtl="0" eaLnBrk="1" fontAlgn="base" latinLnBrk="0" hangingPunct="1">
              <a:lnSpc>
                <a:spcPct val="100000"/>
              </a:lnSpc>
              <a:spcBef>
                <a:spcPts val="600"/>
              </a:spcBef>
              <a:spcAft>
                <a:spcPct val="0"/>
              </a:spcAft>
              <a:buClr>
                <a:srgbClr val="B3CA2C"/>
              </a:buClr>
              <a:buSzPct val="100000"/>
              <a:buFontTx/>
              <a:buNone/>
              <a:tabLst>
                <a:tab pos="357188" algn="l"/>
              </a:tabLst>
              <a:defRPr/>
            </a:pPr>
            <a:r>
              <a:rPr kumimoji="0" lang="de-CH" sz="1400" b="0" i="0" u="none" strike="noStrike" kern="1200" cap="none" spc="0" normalizeH="0" baseline="0" noProof="0" dirty="0">
                <a:ln>
                  <a:noFill/>
                </a:ln>
                <a:solidFill>
                  <a:srgbClr val="0070C0"/>
                </a:solidFill>
                <a:effectLst/>
                <a:uLnTx/>
                <a:uFillTx/>
                <a:latin typeface="Arial"/>
                <a:ea typeface="+mj-ea"/>
                <a:cs typeface="+mj-cs"/>
              </a:rPr>
              <a:t>	Autorisations de formation</a:t>
            </a:r>
          </a:p>
          <a:p>
            <a:pPr marL="0" marR="0" lvl="0" indent="0" algn="l" defTabSz="914400" rtl="0" eaLnBrk="1" fontAlgn="base" latinLnBrk="0" hangingPunct="1">
              <a:lnSpc>
                <a:spcPct val="100000"/>
              </a:lnSpc>
              <a:spcBef>
                <a:spcPts val="600"/>
              </a:spcBef>
              <a:spcAft>
                <a:spcPct val="0"/>
              </a:spcAft>
              <a:buClr>
                <a:srgbClr val="B3CA2C"/>
              </a:buClr>
              <a:buSzPct val="100000"/>
              <a:buFontTx/>
              <a:buNone/>
              <a:tabLst>
                <a:tab pos="357188" algn="l"/>
              </a:tabLst>
              <a:defRPr/>
            </a:pPr>
            <a:r>
              <a:rPr kumimoji="0" lang="de-CH" sz="1400" b="0" i="0" u="none" strike="noStrike" kern="1200" cap="none" spc="0" normalizeH="0" baseline="0" noProof="0" dirty="0">
                <a:ln>
                  <a:noFill/>
                </a:ln>
                <a:solidFill>
                  <a:srgbClr val="002060"/>
                </a:solidFill>
                <a:effectLst/>
                <a:uLnTx/>
                <a:uFillTx/>
                <a:latin typeface="Arial"/>
                <a:ea typeface="+mj-ea"/>
                <a:cs typeface="+mj-cs"/>
              </a:rPr>
              <a:t>	Données de base des apprentis / 	</a:t>
            </a:r>
            <a:r>
              <a:rPr kumimoji="0" lang="de-CH" sz="1400" b="0" i="0" u="none" strike="noStrike" kern="1200" cap="none" spc="0" normalizeH="0" baseline="0" noProof="0" dirty="0" err="1">
                <a:ln>
                  <a:noFill/>
                </a:ln>
                <a:solidFill>
                  <a:srgbClr val="002060"/>
                </a:solidFill>
                <a:effectLst/>
                <a:uLnTx/>
                <a:uFillTx/>
                <a:latin typeface="Arial"/>
                <a:ea typeface="+mj-ea"/>
                <a:cs typeface="+mj-cs"/>
              </a:rPr>
              <a:t>professionnels</a:t>
            </a:r>
            <a:endParaRPr kumimoji="0" lang="de-CH" sz="1400" b="0" i="0" u="none" strike="noStrike" kern="1200" cap="none" spc="0" normalizeH="0" baseline="0" noProof="0" dirty="0">
              <a:ln>
                <a:noFill/>
              </a:ln>
              <a:solidFill>
                <a:srgbClr val="002060"/>
              </a:solidFill>
              <a:effectLst/>
              <a:uLnTx/>
              <a:uFillTx/>
              <a:latin typeface="Arial"/>
              <a:ea typeface="+mj-ea"/>
              <a:cs typeface="+mj-cs"/>
            </a:endParaRPr>
          </a:p>
          <a:p>
            <a:pPr marL="0" marR="0" lvl="0" indent="0" algn="l" defTabSz="914400" rtl="0" eaLnBrk="1" fontAlgn="base" latinLnBrk="0" hangingPunct="1">
              <a:lnSpc>
                <a:spcPct val="100000"/>
              </a:lnSpc>
              <a:spcBef>
                <a:spcPts val="600"/>
              </a:spcBef>
              <a:spcAft>
                <a:spcPct val="0"/>
              </a:spcAft>
              <a:buClr>
                <a:srgbClr val="B3CA2C"/>
              </a:buClr>
              <a:buSzPct val="100000"/>
              <a:buFontTx/>
              <a:buNone/>
              <a:tabLst>
                <a:tab pos="357188" algn="l"/>
              </a:tabLst>
              <a:defRPr/>
            </a:pPr>
            <a:r>
              <a:rPr kumimoji="0" lang="de-CH" sz="1400" b="0" i="0" u="none" strike="noStrike" kern="1200" cap="none" spc="0" normalizeH="0" baseline="0" noProof="0" dirty="0">
                <a:ln>
                  <a:noFill/>
                </a:ln>
                <a:solidFill>
                  <a:srgbClr val="7030A0"/>
                </a:solidFill>
                <a:effectLst/>
                <a:uLnTx/>
                <a:uFillTx/>
                <a:latin typeface="Arial"/>
                <a:ea typeface="+mj-ea"/>
                <a:cs typeface="+mj-cs"/>
              </a:rPr>
              <a:t>	Notes pour l'établissement du CFC/AFP</a:t>
            </a:r>
          </a:p>
          <a:p>
            <a:pPr marL="180000" marR="0" lvl="0" indent="-180000" algn="l" defTabSz="914400" rtl="0" eaLnBrk="1" fontAlgn="base" latinLnBrk="0" hangingPunct="1">
              <a:lnSpc>
                <a:spcPct val="100000"/>
              </a:lnSpc>
              <a:spcBef>
                <a:spcPts val="600"/>
              </a:spcBef>
              <a:spcAft>
                <a:spcPct val="0"/>
              </a:spcAft>
              <a:buClr>
                <a:srgbClr val="B3CA2C"/>
              </a:buClr>
              <a:buSzPct val="100000"/>
              <a:buFont typeface="Arial" pitchFamily="34" charset="0"/>
              <a:buChar char="●"/>
              <a:tabLst/>
              <a:defRPr/>
            </a:pPr>
            <a:endParaRPr kumimoji="0" lang="de-CH" sz="1400" b="0" i="0" u="none" strike="noStrike" kern="1200" cap="none" spc="0" normalizeH="0" baseline="0" noProof="0" dirty="0">
              <a:ln>
                <a:noFill/>
              </a:ln>
              <a:solidFill>
                <a:srgbClr val="000000"/>
              </a:solidFill>
              <a:effectLst/>
              <a:uLnTx/>
              <a:uFillTx/>
              <a:latin typeface="Arial"/>
              <a:ea typeface="+mj-ea"/>
              <a:cs typeface="+mj-cs"/>
            </a:endParaRPr>
          </a:p>
          <a:p>
            <a:pPr marL="0" marR="0" lvl="0" indent="0" algn="l" defTabSz="914400" rtl="0" eaLnBrk="1" fontAlgn="base" latinLnBrk="0" hangingPunct="1">
              <a:lnSpc>
                <a:spcPct val="100000"/>
              </a:lnSpc>
              <a:spcBef>
                <a:spcPts val="600"/>
              </a:spcBef>
              <a:spcAft>
                <a:spcPct val="0"/>
              </a:spcAft>
              <a:buClr>
                <a:srgbClr val="B3CA2C"/>
              </a:buClr>
              <a:buSzPct val="100000"/>
              <a:buFontTx/>
              <a:buNone/>
              <a:tabLst/>
              <a:defRPr/>
            </a:pPr>
            <a:r>
              <a:rPr kumimoji="0" lang="de-CH" sz="1400" b="1" i="0" u="none" strike="noStrike" kern="1200" cap="none" spc="0" normalizeH="0" baseline="0" noProof="0" dirty="0">
                <a:ln>
                  <a:noFill/>
                </a:ln>
                <a:solidFill>
                  <a:srgbClr val="000000"/>
                </a:solidFill>
                <a:effectLst/>
                <a:uLnTx/>
                <a:uFillTx/>
                <a:latin typeface="Arial"/>
                <a:ea typeface="+mj-ea"/>
                <a:cs typeface="+mj-cs"/>
              </a:rPr>
              <a:t>Processus </a:t>
            </a:r>
            <a:r>
              <a:rPr lang="de-CH" sz="1400" b="1" dirty="0" err="1">
                <a:solidFill>
                  <a:srgbClr val="000000"/>
                </a:solidFill>
                <a:latin typeface="Arial"/>
              </a:rPr>
              <a:t>commerciaux</a:t>
            </a:r>
            <a:endParaRPr kumimoji="0" lang="de-CH" sz="1400" b="1" i="0" u="none" strike="noStrike" kern="1200" cap="none" spc="0" normalizeH="0" baseline="0" noProof="0" dirty="0">
              <a:ln>
                <a:noFill/>
              </a:ln>
              <a:solidFill>
                <a:srgbClr val="000000"/>
              </a:solidFill>
              <a:effectLst/>
              <a:uLnTx/>
              <a:uFillTx/>
              <a:latin typeface="Arial"/>
              <a:ea typeface="+mj-ea"/>
              <a:cs typeface="+mj-cs"/>
            </a:endParaRPr>
          </a:p>
          <a:p>
            <a:pPr marL="342900" marR="0" lvl="0" indent="-342900" algn="l" defTabSz="914400" rtl="0" eaLnBrk="1" fontAlgn="base" latinLnBrk="0" hangingPunct="1">
              <a:lnSpc>
                <a:spcPct val="100000"/>
              </a:lnSpc>
              <a:spcBef>
                <a:spcPts val="600"/>
              </a:spcBef>
              <a:spcAft>
                <a:spcPct val="0"/>
              </a:spcAft>
              <a:buClr>
                <a:srgbClr val="B3CA2C"/>
              </a:buClr>
              <a:buSzPct val="100000"/>
              <a:buFont typeface="+mj-lt"/>
              <a:buAutoNum type="arabicPeriod"/>
              <a:tabLst/>
              <a:defRPr/>
            </a:pPr>
            <a:r>
              <a:rPr kumimoji="0" lang="de-CH" sz="1400" b="0" i="0" u="none" strike="noStrike" kern="1200" cap="none" spc="0" normalizeH="0" baseline="0" noProof="0" dirty="0">
                <a:ln>
                  <a:noFill/>
                </a:ln>
                <a:solidFill>
                  <a:srgbClr val="000000"/>
                </a:solidFill>
                <a:effectLst/>
                <a:uLnTx/>
                <a:uFillTx/>
                <a:latin typeface="Arial"/>
                <a:ea typeface="+mj-ea"/>
                <a:cs typeface="+mj-cs"/>
              </a:rPr>
              <a:t>Octroi de l'autorisation de formation</a:t>
            </a:r>
          </a:p>
          <a:p>
            <a:pPr marL="342900" marR="0" lvl="0" indent="-342900" algn="l" defTabSz="914400" rtl="0" eaLnBrk="1" fontAlgn="base" latinLnBrk="0" hangingPunct="1">
              <a:lnSpc>
                <a:spcPct val="100000"/>
              </a:lnSpc>
              <a:spcBef>
                <a:spcPts val="600"/>
              </a:spcBef>
              <a:spcAft>
                <a:spcPct val="0"/>
              </a:spcAft>
              <a:buClr>
                <a:srgbClr val="B3CA2C"/>
              </a:buClr>
              <a:buSzPct val="100000"/>
              <a:buFont typeface="+mj-lt"/>
              <a:buAutoNum type="arabicPeriod"/>
              <a:tabLst/>
              <a:defRPr/>
            </a:pPr>
            <a:r>
              <a:rPr kumimoji="0" lang="de-CH" sz="1400" b="0" i="0" u="none" strike="noStrike" kern="1200" cap="none" spc="0" normalizeH="0" baseline="0" noProof="0" dirty="0">
                <a:ln>
                  <a:noFill/>
                </a:ln>
                <a:solidFill>
                  <a:srgbClr val="000000"/>
                </a:solidFill>
                <a:effectLst/>
                <a:uLnTx/>
                <a:uFillTx/>
                <a:latin typeface="Arial"/>
                <a:ea typeface="+mj-ea"/>
                <a:cs typeface="+mj-cs"/>
              </a:rPr>
              <a:t>Publication de données </a:t>
            </a:r>
            <a:r>
              <a:rPr kumimoji="0" lang="de-CH" sz="1400" b="0" i="0" u="none" strike="noStrike" kern="1200" cap="none" spc="0" normalizeH="0" baseline="0" noProof="0" dirty="0" err="1">
                <a:ln>
                  <a:noFill/>
                </a:ln>
                <a:solidFill>
                  <a:srgbClr val="000000"/>
                </a:solidFill>
                <a:effectLst/>
                <a:uLnTx/>
                <a:uFillTx/>
                <a:latin typeface="Arial"/>
                <a:ea typeface="+mj-ea"/>
                <a:cs typeface="+mj-cs"/>
              </a:rPr>
              <a:t>sur</a:t>
            </a:r>
            <a:r>
              <a:rPr kumimoji="0" lang="de-CH" sz="1400" b="0" i="0" u="none" strike="noStrike" kern="1200" cap="none" spc="0" normalizeH="0" baseline="0" noProof="0" dirty="0">
                <a:ln>
                  <a:noFill/>
                </a:ln>
                <a:solidFill>
                  <a:srgbClr val="000000"/>
                </a:solidFill>
                <a:effectLst/>
                <a:uLnTx/>
                <a:uFillTx/>
                <a:latin typeface="Arial"/>
                <a:ea typeface="+mj-ea"/>
                <a:cs typeface="+mj-cs"/>
              </a:rPr>
              <a:t> le REF</a:t>
            </a:r>
          </a:p>
          <a:p>
            <a:pPr marL="342900" marR="0" lvl="0" indent="-342900" algn="l" defTabSz="914400" rtl="0" eaLnBrk="1" fontAlgn="base" latinLnBrk="0" hangingPunct="1">
              <a:lnSpc>
                <a:spcPct val="100000"/>
              </a:lnSpc>
              <a:spcBef>
                <a:spcPts val="600"/>
              </a:spcBef>
              <a:spcAft>
                <a:spcPct val="0"/>
              </a:spcAft>
              <a:buClr>
                <a:srgbClr val="B3CA2C"/>
              </a:buClr>
              <a:buSzPct val="100000"/>
              <a:buFont typeface="+mj-lt"/>
              <a:buAutoNum type="arabicPeriod"/>
              <a:tabLst/>
              <a:defRPr/>
            </a:pPr>
            <a:r>
              <a:rPr kumimoji="0" lang="de-CH" sz="1400" b="0" i="0" u="none" strike="noStrike" kern="1200" cap="none" spc="0" normalizeH="0" baseline="0" noProof="0" dirty="0">
                <a:ln>
                  <a:noFill/>
                </a:ln>
                <a:solidFill>
                  <a:srgbClr val="000000"/>
                </a:solidFill>
                <a:effectLst/>
                <a:uLnTx/>
                <a:uFillTx/>
                <a:latin typeface="Arial"/>
                <a:ea typeface="+mj-ea"/>
                <a:cs typeface="+mj-cs"/>
              </a:rPr>
              <a:t>Gestion des annonces de places d'apprentissage</a:t>
            </a:r>
          </a:p>
          <a:p>
            <a:pPr marL="342900" marR="0" lvl="0" indent="-342900" algn="l" defTabSz="914400" rtl="0" eaLnBrk="1" fontAlgn="base" latinLnBrk="0" hangingPunct="1">
              <a:lnSpc>
                <a:spcPct val="100000"/>
              </a:lnSpc>
              <a:spcBef>
                <a:spcPts val="600"/>
              </a:spcBef>
              <a:spcAft>
                <a:spcPct val="0"/>
              </a:spcAft>
              <a:buClr>
                <a:srgbClr val="B3CA2C"/>
              </a:buClr>
              <a:buSzPct val="100000"/>
              <a:buFont typeface="+mj-lt"/>
              <a:buAutoNum type="arabicPeriod"/>
              <a:tabLst/>
              <a:defRPr/>
            </a:pPr>
            <a:r>
              <a:rPr kumimoji="0" lang="de-CH" sz="1400" b="0" i="0" u="none" strike="noStrike" kern="1200" cap="none" spc="0" normalizeH="0" baseline="0" noProof="0" dirty="0">
                <a:ln>
                  <a:noFill/>
                </a:ln>
                <a:solidFill>
                  <a:srgbClr val="000000"/>
                </a:solidFill>
                <a:effectLst/>
                <a:uLnTx/>
                <a:uFillTx/>
                <a:latin typeface="Arial"/>
                <a:ea typeface="+mj-ea"/>
                <a:cs typeface="+mj-cs"/>
              </a:rPr>
              <a:t>Soumission et approbation du contrat d'apprentissage </a:t>
            </a:r>
          </a:p>
          <a:p>
            <a:pPr marL="342900" marR="0" lvl="0" indent="-342900" algn="l" defTabSz="914400" rtl="0" eaLnBrk="1" fontAlgn="base" latinLnBrk="0" hangingPunct="1">
              <a:lnSpc>
                <a:spcPct val="100000"/>
              </a:lnSpc>
              <a:spcBef>
                <a:spcPts val="600"/>
              </a:spcBef>
              <a:spcAft>
                <a:spcPct val="0"/>
              </a:spcAft>
              <a:buClr>
                <a:srgbClr val="B3CA2C"/>
              </a:buClr>
              <a:buSzPct val="100000"/>
              <a:buFont typeface="+mj-lt"/>
              <a:buAutoNum type="arabicPeriod"/>
              <a:tabLst/>
              <a:defRPr/>
            </a:pPr>
            <a:r>
              <a:rPr kumimoji="0" lang="de-CH" sz="1400" b="0" i="0" u="none" strike="noStrike" kern="1200" cap="none" spc="0" normalizeH="0" baseline="0" noProof="0" dirty="0">
                <a:ln>
                  <a:noFill/>
                </a:ln>
                <a:solidFill>
                  <a:srgbClr val="000000"/>
                </a:solidFill>
                <a:effectLst/>
                <a:uLnTx/>
                <a:uFillTx/>
                <a:latin typeface="Arial"/>
                <a:ea typeface="+mj-ea"/>
                <a:cs typeface="+mj-cs"/>
              </a:rPr>
              <a:t>Approbation du formateur/de la formatrice</a:t>
            </a:r>
          </a:p>
          <a:p>
            <a:pPr marL="342900" marR="0" lvl="0" indent="-342900" algn="l" defTabSz="914400" rtl="0" eaLnBrk="1" fontAlgn="base" latinLnBrk="0" hangingPunct="1">
              <a:lnSpc>
                <a:spcPct val="100000"/>
              </a:lnSpc>
              <a:spcBef>
                <a:spcPts val="600"/>
              </a:spcBef>
              <a:spcAft>
                <a:spcPct val="0"/>
              </a:spcAft>
              <a:buClr>
                <a:srgbClr val="B3CA2C"/>
              </a:buClr>
              <a:buSzPct val="100000"/>
              <a:buFont typeface="+mj-lt"/>
              <a:buAutoNum type="arabicPeriod"/>
              <a:tabLst/>
              <a:defRPr/>
            </a:pPr>
            <a:r>
              <a:rPr kumimoji="0" lang="de-CH" sz="1400" b="0" i="0" u="none" strike="noStrike" kern="1200" cap="none" spc="0" normalizeH="0" baseline="0" noProof="0" dirty="0">
                <a:ln>
                  <a:noFill/>
                </a:ln>
                <a:solidFill>
                  <a:srgbClr val="000000"/>
                </a:solidFill>
                <a:effectLst/>
                <a:uLnTx/>
                <a:uFillTx/>
                <a:latin typeface="Arial"/>
                <a:ea typeface="+mj-ea"/>
                <a:cs typeface="+mj-cs"/>
              </a:rPr>
              <a:t>Organisation de l'examen</a:t>
            </a:r>
          </a:p>
          <a:p>
            <a:pPr marL="342900" marR="0" lvl="0" indent="-342900" algn="l" defTabSz="914400" rtl="0" eaLnBrk="1" fontAlgn="base" latinLnBrk="0" hangingPunct="1">
              <a:lnSpc>
                <a:spcPct val="100000"/>
              </a:lnSpc>
              <a:spcBef>
                <a:spcPts val="600"/>
              </a:spcBef>
              <a:spcAft>
                <a:spcPct val="0"/>
              </a:spcAft>
              <a:buClr>
                <a:srgbClr val="B3CA2C"/>
              </a:buClr>
              <a:buSzPct val="100000"/>
              <a:buFont typeface="+mj-lt"/>
              <a:buAutoNum type="arabicPeriod"/>
              <a:tabLst/>
              <a:defRPr/>
            </a:pPr>
            <a:r>
              <a:rPr kumimoji="0" lang="de-CH" sz="1400" b="0" i="0" u="none" strike="noStrike" kern="1200" cap="none" spc="0" normalizeH="0" baseline="0" noProof="0" dirty="0">
                <a:ln>
                  <a:noFill/>
                </a:ln>
                <a:solidFill>
                  <a:srgbClr val="000000"/>
                </a:solidFill>
                <a:effectLst/>
                <a:uLnTx/>
                <a:uFillTx/>
                <a:latin typeface="Arial"/>
                <a:ea typeface="+mj-ea"/>
                <a:cs typeface="+mj-cs"/>
              </a:rPr>
              <a:t>Organisation scolaire</a:t>
            </a:r>
          </a:p>
          <a:p>
            <a:pPr marL="342900" marR="0" lvl="0" indent="-342900" algn="l" defTabSz="914400" rtl="0" eaLnBrk="1" fontAlgn="base" latinLnBrk="0" hangingPunct="1">
              <a:lnSpc>
                <a:spcPct val="100000"/>
              </a:lnSpc>
              <a:spcBef>
                <a:spcPts val="600"/>
              </a:spcBef>
              <a:spcAft>
                <a:spcPct val="0"/>
              </a:spcAft>
              <a:buClr>
                <a:srgbClr val="B3CA2C"/>
              </a:buClr>
              <a:buSzPct val="100000"/>
              <a:buFont typeface="+mj-lt"/>
              <a:buAutoNum type="arabicPeriod"/>
              <a:tabLst/>
              <a:defRPr/>
            </a:pPr>
            <a:r>
              <a:rPr kumimoji="0" lang="de-CH" sz="1400" b="0" i="0" u="none" strike="noStrike" kern="1200" cap="none" spc="0" normalizeH="0" baseline="0" noProof="0" dirty="0">
                <a:ln>
                  <a:noFill/>
                </a:ln>
                <a:solidFill>
                  <a:srgbClr val="000000"/>
                </a:solidFill>
                <a:effectLst/>
                <a:uLnTx/>
                <a:uFillTx/>
                <a:latin typeface="Arial"/>
                <a:ea typeface="+mj-ea"/>
                <a:cs typeface="+mj-cs"/>
              </a:rPr>
              <a:t>Organisation de </a:t>
            </a:r>
            <a:r>
              <a:rPr kumimoji="0" lang="de-CH" sz="1400" b="0" i="0" u="none" strike="noStrike" kern="1200" cap="none" spc="0" normalizeH="0" baseline="0" noProof="0" dirty="0" err="1">
                <a:ln>
                  <a:noFill/>
                </a:ln>
                <a:solidFill>
                  <a:srgbClr val="000000"/>
                </a:solidFill>
                <a:effectLst/>
                <a:uLnTx/>
                <a:uFillTx/>
                <a:latin typeface="Arial"/>
                <a:ea typeface="+mj-ea"/>
                <a:cs typeface="+mj-cs"/>
              </a:rPr>
              <a:t>cours interentreprises</a:t>
            </a:r>
            <a:endParaRPr kumimoji="0" lang="de-CH" sz="1400" b="0" i="0" u="none" strike="noStrike" kern="1200" cap="none" spc="0" normalizeH="0" baseline="0" noProof="0" dirty="0">
              <a:ln>
                <a:noFill/>
              </a:ln>
              <a:solidFill>
                <a:srgbClr val="000000"/>
              </a:solidFill>
              <a:effectLst/>
              <a:uLnTx/>
              <a:uFillTx/>
              <a:latin typeface="Arial"/>
              <a:ea typeface="+mj-ea"/>
              <a:cs typeface="+mj-cs"/>
            </a:endParaRPr>
          </a:p>
          <a:p>
            <a:pPr marL="342900" marR="0" lvl="0" indent="-342900" algn="l" defTabSz="914400" rtl="0" eaLnBrk="1" fontAlgn="base" latinLnBrk="0" hangingPunct="1">
              <a:lnSpc>
                <a:spcPct val="100000"/>
              </a:lnSpc>
              <a:spcBef>
                <a:spcPts val="600"/>
              </a:spcBef>
              <a:spcAft>
                <a:spcPct val="0"/>
              </a:spcAft>
              <a:buClr>
                <a:srgbClr val="B3CA2C"/>
              </a:buClr>
              <a:buSzPct val="100000"/>
              <a:buFont typeface="+mj-lt"/>
              <a:buAutoNum type="arabicPeriod"/>
              <a:tabLst/>
              <a:defRPr/>
            </a:pPr>
            <a:r>
              <a:rPr kumimoji="0" lang="de-CH" sz="1400" b="0" i="0" u="none" strike="noStrike" kern="1200" cap="none" spc="0" normalizeH="0" baseline="0" noProof="0" dirty="0">
                <a:ln>
                  <a:noFill/>
                </a:ln>
                <a:solidFill>
                  <a:srgbClr val="000000"/>
                </a:solidFill>
                <a:effectLst/>
                <a:uLnTx/>
                <a:uFillTx/>
                <a:latin typeface="Arial"/>
                <a:ea typeface="+mj-ea"/>
                <a:cs typeface="+mj-cs"/>
              </a:rPr>
              <a:t>Création de CFC/AFP</a:t>
            </a:r>
          </a:p>
        </p:txBody>
      </p:sp>
      <p:cxnSp>
        <p:nvCxnSpPr>
          <p:cNvPr id="18" name="Gerade Verbindung mit Pfeil 17">
            <a:extLst>
              <a:ext uri="{FF2B5EF4-FFF2-40B4-BE49-F238E27FC236}">
                <a16:creationId xmlns:a16="http://schemas.microsoft.com/office/drawing/2014/main" id="{19FEC998-98BE-40C4-A36D-A08BB7B59EC8}"/>
              </a:ext>
            </a:extLst>
          </p:cNvPr>
          <p:cNvCxnSpPr/>
          <p:nvPr/>
        </p:nvCxnSpPr>
        <p:spPr bwMode="auto">
          <a:xfrm>
            <a:off x="4296737" y="1570382"/>
            <a:ext cx="0" cy="974035"/>
          </a:xfrm>
          <a:prstGeom prst="straightConnector1">
            <a:avLst/>
          </a:prstGeom>
          <a:solidFill>
            <a:schemeClr val="hlink"/>
          </a:solidFill>
          <a:ln w="19050" cap="flat" cmpd="sng" algn="ctr">
            <a:solidFill>
              <a:srgbClr val="00B050"/>
            </a:solidFill>
            <a:prstDash val="solid"/>
            <a:round/>
            <a:headEnd type="none" w="med" len="med"/>
            <a:tailEnd type="triangle"/>
          </a:ln>
          <a:effectLst/>
        </p:spPr>
      </p:cxnSp>
      <p:cxnSp>
        <p:nvCxnSpPr>
          <p:cNvPr id="19" name="Gerade Verbindung mit Pfeil 18">
            <a:extLst>
              <a:ext uri="{FF2B5EF4-FFF2-40B4-BE49-F238E27FC236}">
                <a16:creationId xmlns:a16="http://schemas.microsoft.com/office/drawing/2014/main" id="{0488F5EC-6D45-469C-8C50-7F2D9EB9B483}"/>
              </a:ext>
            </a:extLst>
          </p:cNvPr>
          <p:cNvCxnSpPr/>
          <p:nvPr/>
        </p:nvCxnSpPr>
        <p:spPr bwMode="auto">
          <a:xfrm>
            <a:off x="4773811" y="1570382"/>
            <a:ext cx="0" cy="974035"/>
          </a:xfrm>
          <a:prstGeom prst="straightConnector1">
            <a:avLst/>
          </a:prstGeom>
          <a:solidFill>
            <a:schemeClr val="hlink"/>
          </a:solidFill>
          <a:ln w="19050" cap="flat" cmpd="sng" algn="ctr">
            <a:solidFill>
              <a:srgbClr val="002060"/>
            </a:solidFill>
            <a:prstDash val="solid"/>
            <a:round/>
            <a:headEnd type="none" w="med" len="med"/>
            <a:tailEnd type="triangle" w="med" len="med"/>
          </a:ln>
          <a:effectLst/>
        </p:spPr>
      </p:cxnSp>
      <p:cxnSp>
        <p:nvCxnSpPr>
          <p:cNvPr id="21" name="Gerade Verbindung mit Pfeil 20">
            <a:extLst>
              <a:ext uri="{FF2B5EF4-FFF2-40B4-BE49-F238E27FC236}">
                <a16:creationId xmlns:a16="http://schemas.microsoft.com/office/drawing/2014/main" id="{07FD4A7B-8CF3-44F8-A9B3-004D028ECBE1}"/>
              </a:ext>
            </a:extLst>
          </p:cNvPr>
          <p:cNvCxnSpPr>
            <a:cxnSpLocks/>
          </p:cNvCxnSpPr>
          <p:nvPr/>
        </p:nvCxnSpPr>
        <p:spPr bwMode="auto">
          <a:xfrm flipH="1">
            <a:off x="3669638" y="2643808"/>
            <a:ext cx="344557" cy="0"/>
          </a:xfrm>
          <a:prstGeom prst="straightConnector1">
            <a:avLst/>
          </a:prstGeom>
          <a:solidFill>
            <a:schemeClr val="hlink"/>
          </a:solidFill>
          <a:ln w="19050" cap="flat" cmpd="sng" algn="ctr">
            <a:solidFill>
              <a:srgbClr val="00B050"/>
            </a:solidFill>
            <a:prstDash val="solid"/>
            <a:round/>
            <a:headEnd type="triangle" w="med" len="med"/>
            <a:tailEnd type="triangle" w="med" len="med"/>
          </a:ln>
          <a:effectLst/>
        </p:spPr>
      </p:cxnSp>
      <p:cxnSp>
        <p:nvCxnSpPr>
          <p:cNvPr id="25" name="Gerade Verbindung mit Pfeil 24">
            <a:extLst>
              <a:ext uri="{FF2B5EF4-FFF2-40B4-BE49-F238E27FC236}">
                <a16:creationId xmlns:a16="http://schemas.microsoft.com/office/drawing/2014/main" id="{7F4B919B-42AC-433E-A3D1-ACC05534CA48}"/>
              </a:ext>
            </a:extLst>
          </p:cNvPr>
          <p:cNvCxnSpPr>
            <a:cxnSpLocks/>
          </p:cNvCxnSpPr>
          <p:nvPr/>
        </p:nvCxnSpPr>
        <p:spPr bwMode="auto">
          <a:xfrm flipH="1">
            <a:off x="3669638" y="2802835"/>
            <a:ext cx="344557" cy="0"/>
          </a:xfrm>
          <a:prstGeom prst="straightConnector1">
            <a:avLst/>
          </a:prstGeom>
          <a:solidFill>
            <a:schemeClr val="hlink"/>
          </a:solidFill>
          <a:ln w="19050" cap="flat" cmpd="sng" algn="ctr">
            <a:solidFill>
              <a:srgbClr val="0070C0"/>
            </a:solidFill>
            <a:prstDash val="solid"/>
            <a:round/>
            <a:headEnd type="none" w="med" len="med"/>
            <a:tailEnd type="triangle"/>
          </a:ln>
          <a:effectLst/>
        </p:spPr>
      </p:cxnSp>
      <p:sp>
        <p:nvSpPr>
          <p:cNvPr id="28" name="Rechteck 27">
            <a:extLst>
              <a:ext uri="{FF2B5EF4-FFF2-40B4-BE49-F238E27FC236}">
                <a16:creationId xmlns:a16="http://schemas.microsoft.com/office/drawing/2014/main" id="{3F370855-0E35-4894-933B-4F5F76B30456}"/>
              </a:ext>
            </a:extLst>
          </p:cNvPr>
          <p:cNvSpPr/>
          <p:nvPr/>
        </p:nvSpPr>
        <p:spPr bwMode="auto">
          <a:xfrm>
            <a:off x="307841" y="1199322"/>
            <a:ext cx="218656" cy="1517374"/>
          </a:xfrm>
          <a:prstGeom prst="rect">
            <a:avLst/>
          </a:prstGeom>
          <a:noFill/>
          <a:ln w="19050" cap="flat" cmpd="sng" algn="ctr">
            <a:noFill/>
            <a:prstDash val="solid"/>
            <a:round/>
            <a:headEnd type="none" w="lg" len="lg"/>
            <a:tailEnd type="none" w="lg" len="lg"/>
          </a:ln>
          <a:effectLst/>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050" b="0" i="0" u="none" strike="noStrike" kern="1200" cap="none" spc="0" normalizeH="0" baseline="0" noProof="0" dirty="0" err="1">
                <a:ln>
                  <a:noFill/>
                </a:ln>
                <a:solidFill>
                  <a:srgbClr val="000000"/>
                </a:solidFill>
                <a:effectLst/>
                <a:uLnTx/>
                <a:uFillTx/>
                <a:latin typeface="Arial"/>
                <a:ea typeface="+mn-ea"/>
                <a:cs typeface="Arial" charset="0"/>
              </a:rPr>
              <a:t>Données</a:t>
            </a:r>
            <a:r>
              <a:rPr kumimoji="0" lang="de-CH" sz="1050" b="0" i="0" u="none" strike="noStrike" kern="1200" cap="none" spc="0" normalizeH="0" baseline="0" noProof="0" dirty="0">
                <a:ln>
                  <a:noFill/>
                </a:ln>
                <a:solidFill>
                  <a:srgbClr val="000000"/>
                </a:solidFill>
                <a:effectLst/>
                <a:uLnTx/>
                <a:uFillTx/>
                <a:latin typeface="Arial"/>
                <a:ea typeface="+mn-ea"/>
                <a:cs typeface="Arial" charset="0"/>
              </a:rPr>
              <a:t> relatives à la </a:t>
            </a:r>
            <a:r>
              <a:rPr kumimoji="0" lang="de-CH" sz="1050" b="0" i="0" u="none" strike="noStrike" kern="1200" cap="none" spc="0" normalizeH="0" baseline="0" noProof="0" dirty="0" err="1">
                <a:ln>
                  <a:noFill/>
                </a:ln>
                <a:solidFill>
                  <a:srgbClr val="000000"/>
                </a:solidFill>
                <a:effectLst/>
                <a:uLnTx/>
                <a:uFillTx/>
                <a:latin typeface="Arial"/>
                <a:ea typeface="+mn-ea"/>
                <a:cs typeface="Arial" charset="0"/>
              </a:rPr>
              <a:t>place</a:t>
            </a:r>
            <a:r>
              <a:rPr kumimoji="0" lang="de-CH" sz="1050" b="0" i="0" u="none" strike="noStrike" kern="1200" cap="none" spc="0" normalizeH="0" baseline="0" noProof="0" dirty="0">
                <a:ln>
                  <a:noFill/>
                </a:ln>
                <a:solidFill>
                  <a:srgbClr val="000000"/>
                </a:solidFill>
                <a:effectLst/>
                <a:uLnTx/>
                <a:uFillTx/>
                <a:latin typeface="Arial"/>
                <a:ea typeface="+mn-ea"/>
                <a:cs typeface="Arial" charset="0"/>
              </a:rPr>
              <a:t> </a:t>
            </a:r>
            <a:r>
              <a:rPr kumimoji="0" lang="de-CH" sz="1050" b="0" i="0" u="none" strike="noStrike" kern="1200" cap="none" spc="0" normalizeH="0" baseline="0" noProof="0" dirty="0" err="1">
                <a:ln>
                  <a:noFill/>
                </a:ln>
                <a:solidFill>
                  <a:srgbClr val="000000"/>
                </a:solidFill>
                <a:effectLst/>
                <a:uLnTx/>
                <a:uFillTx/>
                <a:latin typeface="Arial"/>
                <a:ea typeface="+mn-ea"/>
                <a:cs typeface="Arial" charset="0"/>
              </a:rPr>
              <a:t>d'apprentissage</a:t>
            </a:r>
            <a:endParaRPr kumimoji="0" lang="de-CH" sz="105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9" name="Rechteck 28">
            <a:extLst>
              <a:ext uri="{FF2B5EF4-FFF2-40B4-BE49-F238E27FC236}">
                <a16:creationId xmlns:a16="http://schemas.microsoft.com/office/drawing/2014/main" id="{ED319DF9-1F40-42E5-B69B-2550DC53AB23}"/>
              </a:ext>
            </a:extLst>
          </p:cNvPr>
          <p:cNvSpPr/>
          <p:nvPr/>
        </p:nvSpPr>
        <p:spPr bwMode="auto">
          <a:xfrm>
            <a:off x="274711" y="4048539"/>
            <a:ext cx="218656" cy="1557128"/>
          </a:xfrm>
          <a:prstGeom prst="rect">
            <a:avLst/>
          </a:prstGeom>
          <a:noFill/>
          <a:ln w="19050" cap="flat" cmpd="sng" algn="ctr">
            <a:noFill/>
            <a:prstDash val="solid"/>
            <a:round/>
            <a:headEnd type="none" w="lg" len="lg"/>
            <a:tailEnd type="none" w="lg" len="lg"/>
          </a:ln>
          <a:effectLst/>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050" b="0" i="0" u="none" strike="noStrike" kern="1200" cap="none" spc="0" normalizeH="0" baseline="0" noProof="0">
                <a:ln>
                  <a:noFill/>
                </a:ln>
                <a:solidFill>
                  <a:srgbClr val="000000"/>
                </a:solidFill>
                <a:effectLst/>
                <a:uLnTx/>
                <a:uFillTx/>
                <a:latin typeface="Arial"/>
                <a:ea typeface="+mn-ea"/>
                <a:cs typeface="Arial" charset="0"/>
              </a:rPr>
              <a:t>Données pour la clôture</a:t>
            </a:r>
          </a:p>
        </p:txBody>
      </p:sp>
      <p:cxnSp>
        <p:nvCxnSpPr>
          <p:cNvPr id="31" name="Gerade Verbindung mit Pfeil 30">
            <a:extLst>
              <a:ext uri="{FF2B5EF4-FFF2-40B4-BE49-F238E27FC236}">
                <a16:creationId xmlns:a16="http://schemas.microsoft.com/office/drawing/2014/main" id="{B1883728-3E38-4A1A-A076-4583A4F48580}"/>
              </a:ext>
            </a:extLst>
          </p:cNvPr>
          <p:cNvCxnSpPr>
            <a:cxnSpLocks/>
          </p:cNvCxnSpPr>
          <p:nvPr/>
        </p:nvCxnSpPr>
        <p:spPr bwMode="auto">
          <a:xfrm>
            <a:off x="274710" y="1199322"/>
            <a:ext cx="0" cy="1517374"/>
          </a:xfrm>
          <a:prstGeom prst="straightConnector1">
            <a:avLst/>
          </a:prstGeom>
          <a:solidFill>
            <a:schemeClr val="hlink"/>
          </a:solidFill>
          <a:ln w="19050" cap="flat" cmpd="sng" algn="ctr">
            <a:solidFill>
              <a:srgbClr val="000000"/>
            </a:solidFill>
            <a:prstDash val="solid"/>
            <a:round/>
            <a:headEnd type="triangle" w="med" len="med"/>
            <a:tailEnd type="triangle" w="med" len="med"/>
          </a:ln>
          <a:effectLst/>
        </p:spPr>
      </p:cxnSp>
      <p:cxnSp>
        <p:nvCxnSpPr>
          <p:cNvPr id="39" name="Gerade Verbindung mit Pfeil 38">
            <a:extLst>
              <a:ext uri="{FF2B5EF4-FFF2-40B4-BE49-F238E27FC236}">
                <a16:creationId xmlns:a16="http://schemas.microsoft.com/office/drawing/2014/main" id="{5DF03A22-93F9-4986-8CBA-62CD3397E829}"/>
              </a:ext>
            </a:extLst>
          </p:cNvPr>
          <p:cNvCxnSpPr>
            <a:cxnSpLocks/>
          </p:cNvCxnSpPr>
          <p:nvPr/>
        </p:nvCxnSpPr>
        <p:spPr bwMode="auto">
          <a:xfrm>
            <a:off x="274710" y="4088293"/>
            <a:ext cx="0" cy="1517374"/>
          </a:xfrm>
          <a:prstGeom prst="straightConnector1">
            <a:avLst/>
          </a:prstGeom>
          <a:solidFill>
            <a:schemeClr val="hlink"/>
          </a:solidFill>
          <a:ln w="19050" cap="flat" cmpd="sng" algn="ctr">
            <a:solidFill>
              <a:srgbClr val="000000"/>
            </a:solidFill>
            <a:prstDash val="solid"/>
            <a:round/>
            <a:headEnd type="triangle" w="med" len="med"/>
            <a:tailEnd type="triangle" w="med" len="med"/>
          </a:ln>
          <a:effectLst/>
        </p:spPr>
      </p:cxnSp>
      <p:cxnSp>
        <p:nvCxnSpPr>
          <p:cNvPr id="34" name="Gerader Verbinder 33">
            <a:extLst>
              <a:ext uri="{FF2B5EF4-FFF2-40B4-BE49-F238E27FC236}">
                <a16:creationId xmlns:a16="http://schemas.microsoft.com/office/drawing/2014/main" id="{CECD4CD6-53AA-4999-9E6C-C1F654D7FF8E}"/>
              </a:ext>
            </a:extLst>
          </p:cNvPr>
          <p:cNvCxnSpPr/>
          <p:nvPr/>
        </p:nvCxnSpPr>
        <p:spPr bwMode="auto">
          <a:xfrm flipH="1">
            <a:off x="195722" y="1199322"/>
            <a:ext cx="828000" cy="0"/>
          </a:xfrm>
          <a:prstGeom prst="line">
            <a:avLst/>
          </a:prstGeom>
          <a:solidFill>
            <a:schemeClr val="hlink"/>
          </a:solidFill>
          <a:ln w="19050" cap="flat" cmpd="sng" algn="ctr">
            <a:solidFill>
              <a:srgbClr val="000000"/>
            </a:solidFill>
            <a:prstDash val="sysDot"/>
            <a:round/>
            <a:headEnd type="none" w="med" len="med"/>
            <a:tailEnd type="none" w="med" len="med"/>
          </a:ln>
          <a:effectLst/>
        </p:spPr>
      </p:cxnSp>
      <p:cxnSp>
        <p:nvCxnSpPr>
          <p:cNvPr id="37" name="Gerader Verbinder 36">
            <a:extLst>
              <a:ext uri="{FF2B5EF4-FFF2-40B4-BE49-F238E27FC236}">
                <a16:creationId xmlns:a16="http://schemas.microsoft.com/office/drawing/2014/main" id="{EBB24222-4A06-4489-A98C-E267D33AFA31}"/>
              </a:ext>
            </a:extLst>
          </p:cNvPr>
          <p:cNvCxnSpPr/>
          <p:nvPr/>
        </p:nvCxnSpPr>
        <p:spPr bwMode="auto">
          <a:xfrm flipH="1">
            <a:off x="195722" y="2729947"/>
            <a:ext cx="396000" cy="0"/>
          </a:xfrm>
          <a:prstGeom prst="line">
            <a:avLst/>
          </a:prstGeom>
          <a:solidFill>
            <a:schemeClr val="hlink"/>
          </a:solidFill>
          <a:ln w="19050" cap="flat" cmpd="sng" algn="ctr">
            <a:solidFill>
              <a:srgbClr val="000000"/>
            </a:solidFill>
            <a:prstDash val="sysDot"/>
            <a:round/>
            <a:headEnd type="none" w="med" len="med"/>
            <a:tailEnd type="none" w="med" len="med"/>
          </a:ln>
          <a:effectLst/>
        </p:spPr>
      </p:cxnSp>
      <p:sp>
        <p:nvSpPr>
          <p:cNvPr id="41" name="Rechteck 40">
            <a:extLst>
              <a:ext uri="{FF2B5EF4-FFF2-40B4-BE49-F238E27FC236}">
                <a16:creationId xmlns:a16="http://schemas.microsoft.com/office/drawing/2014/main" id="{31508B6E-FABD-4463-A3FA-74E053CCC569}"/>
              </a:ext>
            </a:extLst>
          </p:cNvPr>
          <p:cNvSpPr/>
          <p:nvPr/>
        </p:nvSpPr>
        <p:spPr bwMode="auto">
          <a:xfrm>
            <a:off x="664446" y="1199322"/>
            <a:ext cx="218656" cy="2880000"/>
          </a:xfrm>
          <a:prstGeom prst="rect">
            <a:avLst/>
          </a:prstGeom>
          <a:noFill/>
          <a:ln w="19050" cap="flat" cmpd="sng" algn="ctr">
            <a:noFill/>
            <a:prstDash val="solid"/>
            <a:round/>
            <a:headEnd type="none" w="lg" len="lg"/>
            <a:tailEnd type="none" w="lg" len="lg"/>
          </a:ln>
          <a:effectLst/>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050" b="0" i="0" u="none" strike="noStrike" kern="1200" cap="none" spc="0" normalizeH="0" baseline="0" noProof="0" dirty="0" err="1">
                <a:ln>
                  <a:noFill/>
                </a:ln>
                <a:solidFill>
                  <a:srgbClr val="000000"/>
                </a:solidFill>
                <a:effectLst/>
                <a:uLnTx/>
                <a:uFillTx/>
                <a:latin typeface="Arial"/>
                <a:ea typeface="+mn-ea"/>
                <a:cs typeface="Arial" charset="0"/>
              </a:rPr>
              <a:t>Données</a:t>
            </a:r>
            <a:r>
              <a:rPr kumimoji="0" lang="de-CH" sz="1050" b="0" i="0" u="none" strike="noStrike" kern="1200" cap="none" spc="0" normalizeH="0" baseline="0" noProof="0" dirty="0">
                <a:ln>
                  <a:noFill/>
                </a:ln>
                <a:solidFill>
                  <a:srgbClr val="000000"/>
                </a:solidFill>
                <a:effectLst/>
                <a:uLnTx/>
                <a:uFillTx/>
                <a:latin typeface="Arial"/>
                <a:ea typeface="+mn-ea"/>
                <a:cs typeface="Arial" charset="0"/>
              </a:rPr>
              <a:t> relatives au </a:t>
            </a:r>
            <a:r>
              <a:rPr kumimoji="0" lang="de-CH" sz="1050" b="0" i="0" u="none" strike="noStrike" kern="1200" cap="none" spc="0" normalizeH="0" baseline="0" noProof="0" dirty="0" err="1">
                <a:ln>
                  <a:noFill/>
                </a:ln>
                <a:solidFill>
                  <a:srgbClr val="000000"/>
                </a:solidFill>
                <a:effectLst/>
                <a:uLnTx/>
                <a:uFillTx/>
                <a:latin typeface="Arial"/>
                <a:ea typeface="+mn-ea"/>
                <a:cs typeface="Arial" charset="0"/>
              </a:rPr>
              <a:t>contrat</a:t>
            </a:r>
            <a:r>
              <a:rPr kumimoji="0" lang="de-CH" sz="1050" b="0" i="0" u="none" strike="noStrike" kern="1200" cap="none" spc="0" normalizeH="0" baseline="0" noProof="0" dirty="0">
                <a:ln>
                  <a:noFill/>
                </a:ln>
                <a:solidFill>
                  <a:srgbClr val="000000"/>
                </a:solidFill>
                <a:effectLst/>
                <a:uLnTx/>
                <a:uFillTx/>
                <a:latin typeface="Arial"/>
                <a:ea typeface="+mn-ea"/>
                <a:cs typeface="Arial" charset="0"/>
              </a:rPr>
              <a:t> </a:t>
            </a:r>
            <a:r>
              <a:rPr kumimoji="0" lang="de-CH" sz="1050" b="0" i="0" u="none" strike="noStrike" kern="1200" cap="none" spc="0" normalizeH="0" baseline="0" noProof="0" dirty="0" err="1">
                <a:ln>
                  <a:noFill/>
                </a:ln>
                <a:solidFill>
                  <a:srgbClr val="000000"/>
                </a:solidFill>
                <a:effectLst/>
                <a:uLnTx/>
                <a:uFillTx/>
                <a:latin typeface="Arial"/>
                <a:ea typeface="+mn-ea"/>
                <a:cs typeface="Arial" charset="0"/>
              </a:rPr>
              <a:t>d'apprentissage</a:t>
            </a:r>
            <a:r>
              <a:rPr kumimoji="0" lang="de-CH" sz="1050" b="0" i="0" u="none" strike="noStrike" kern="1200" cap="none" spc="0" normalizeH="0" baseline="0" noProof="0" dirty="0">
                <a:ln>
                  <a:noFill/>
                </a:ln>
                <a:solidFill>
                  <a:srgbClr val="000000"/>
                </a:solidFill>
                <a:effectLst/>
                <a:uLnTx/>
                <a:uFillTx/>
                <a:latin typeface="Arial"/>
                <a:ea typeface="+mn-ea"/>
                <a:cs typeface="Arial" charset="0"/>
              </a:rPr>
              <a:t> / </a:t>
            </a:r>
            <a:r>
              <a:rPr kumimoji="0" lang="de-CH" sz="1050" b="0" i="0" u="none" strike="noStrike" kern="1200" cap="none" spc="0" normalizeH="0" baseline="0" noProof="0" dirty="0" err="1">
                <a:ln>
                  <a:noFill/>
                </a:ln>
                <a:solidFill>
                  <a:srgbClr val="000000"/>
                </a:solidFill>
                <a:effectLst/>
                <a:uLnTx/>
                <a:uFillTx/>
                <a:latin typeface="Arial"/>
                <a:ea typeface="+mn-ea"/>
                <a:cs typeface="Arial" charset="0"/>
              </a:rPr>
              <a:t>aux</a:t>
            </a:r>
            <a:r>
              <a:rPr kumimoji="0" lang="de-CH" sz="1050" b="0" i="0" u="none" strike="noStrike" kern="1200" cap="none" spc="0" normalizeH="0" baseline="0" noProof="0" dirty="0">
                <a:ln>
                  <a:noFill/>
                </a:ln>
                <a:solidFill>
                  <a:srgbClr val="000000"/>
                </a:solidFill>
                <a:effectLst/>
                <a:uLnTx/>
                <a:uFillTx/>
                <a:latin typeface="Arial"/>
                <a:ea typeface="+mn-ea"/>
                <a:cs typeface="Arial" charset="0"/>
              </a:rPr>
              <a:t> </a:t>
            </a:r>
            <a:r>
              <a:rPr kumimoji="0" lang="de-CH" sz="1050" b="0" i="0" u="none" strike="noStrike" kern="1200" cap="none" spc="0" normalizeH="0" baseline="0" noProof="0" dirty="0" err="1">
                <a:ln>
                  <a:noFill/>
                </a:ln>
                <a:solidFill>
                  <a:srgbClr val="000000"/>
                </a:solidFill>
                <a:effectLst/>
                <a:uLnTx/>
                <a:uFillTx/>
                <a:latin typeface="Arial"/>
                <a:ea typeface="+mn-ea"/>
                <a:cs typeface="Arial" charset="0"/>
              </a:rPr>
              <a:t>apprentis</a:t>
            </a:r>
            <a:endParaRPr kumimoji="0" lang="de-CH" sz="1050" b="0" i="0" u="none" strike="noStrike" kern="1200" cap="none" spc="0" normalizeH="0" baseline="0" noProof="0" dirty="0">
              <a:ln>
                <a:noFill/>
              </a:ln>
              <a:solidFill>
                <a:srgbClr val="000000"/>
              </a:solidFill>
              <a:effectLst/>
              <a:uLnTx/>
              <a:uFillTx/>
              <a:latin typeface="Arial"/>
              <a:ea typeface="+mn-ea"/>
              <a:cs typeface="Arial" charset="0"/>
            </a:endParaRPr>
          </a:p>
        </p:txBody>
      </p:sp>
      <p:cxnSp>
        <p:nvCxnSpPr>
          <p:cNvPr id="40" name="Gerader Verbinder 39">
            <a:extLst>
              <a:ext uri="{FF2B5EF4-FFF2-40B4-BE49-F238E27FC236}">
                <a16:creationId xmlns:a16="http://schemas.microsoft.com/office/drawing/2014/main" id="{B15705FE-7EDC-424D-8250-CABB4A0118C0}"/>
              </a:ext>
            </a:extLst>
          </p:cNvPr>
          <p:cNvCxnSpPr/>
          <p:nvPr/>
        </p:nvCxnSpPr>
        <p:spPr bwMode="auto">
          <a:xfrm flipH="1">
            <a:off x="195722" y="5605667"/>
            <a:ext cx="828000" cy="0"/>
          </a:xfrm>
          <a:prstGeom prst="line">
            <a:avLst/>
          </a:prstGeom>
          <a:solidFill>
            <a:schemeClr val="hlink"/>
          </a:solidFill>
          <a:ln w="19050" cap="flat" cmpd="sng" algn="ctr">
            <a:solidFill>
              <a:srgbClr val="000000"/>
            </a:solidFill>
            <a:prstDash val="sysDot"/>
            <a:round/>
            <a:headEnd type="none" w="med" len="med"/>
            <a:tailEnd type="none" w="med" len="med"/>
          </a:ln>
          <a:effectLst/>
        </p:spPr>
      </p:cxnSp>
      <p:cxnSp>
        <p:nvCxnSpPr>
          <p:cNvPr id="42" name="Gerade Verbindung mit Pfeil 41">
            <a:extLst>
              <a:ext uri="{FF2B5EF4-FFF2-40B4-BE49-F238E27FC236}">
                <a16:creationId xmlns:a16="http://schemas.microsoft.com/office/drawing/2014/main" id="{EB9957BA-5A81-49DB-9A74-FAAC14BD42EC}"/>
              </a:ext>
            </a:extLst>
          </p:cNvPr>
          <p:cNvCxnSpPr>
            <a:cxnSpLocks/>
          </p:cNvCxnSpPr>
          <p:nvPr/>
        </p:nvCxnSpPr>
        <p:spPr bwMode="auto">
          <a:xfrm>
            <a:off x="618063" y="1199322"/>
            <a:ext cx="1" cy="2888971"/>
          </a:xfrm>
          <a:prstGeom prst="straightConnector1">
            <a:avLst/>
          </a:prstGeom>
          <a:solidFill>
            <a:schemeClr val="hlink"/>
          </a:solidFill>
          <a:ln w="19050" cap="flat" cmpd="sng" algn="ctr">
            <a:solidFill>
              <a:srgbClr val="000000"/>
            </a:solidFill>
            <a:prstDash val="solid"/>
            <a:round/>
            <a:headEnd type="triangle" w="med" len="med"/>
            <a:tailEnd type="triangle" w="med" len="med"/>
          </a:ln>
          <a:effectLst/>
        </p:spPr>
      </p:cxnSp>
      <p:cxnSp>
        <p:nvCxnSpPr>
          <p:cNvPr id="44" name="Gerader Verbinder 43">
            <a:extLst>
              <a:ext uri="{FF2B5EF4-FFF2-40B4-BE49-F238E27FC236}">
                <a16:creationId xmlns:a16="http://schemas.microsoft.com/office/drawing/2014/main" id="{0BCAFE9F-6A2E-4A24-991D-114287878441}"/>
              </a:ext>
            </a:extLst>
          </p:cNvPr>
          <p:cNvCxnSpPr/>
          <p:nvPr/>
        </p:nvCxnSpPr>
        <p:spPr bwMode="auto">
          <a:xfrm flipH="1">
            <a:off x="195722" y="4075042"/>
            <a:ext cx="828000" cy="0"/>
          </a:xfrm>
          <a:prstGeom prst="line">
            <a:avLst/>
          </a:prstGeom>
          <a:solidFill>
            <a:schemeClr val="hlink"/>
          </a:solidFill>
          <a:ln w="19050" cap="flat" cmpd="sng" algn="ctr">
            <a:solidFill>
              <a:srgbClr val="000000"/>
            </a:solidFill>
            <a:prstDash val="sysDot"/>
            <a:round/>
            <a:headEnd type="none" w="med" len="med"/>
            <a:tailEnd type="none" w="med" len="med"/>
          </a:ln>
          <a:effectLst/>
        </p:spPr>
      </p:cxnSp>
      <p:cxnSp>
        <p:nvCxnSpPr>
          <p:cNvPr id="48" name="Gerade Verbindung mit Pfeil 47">
            <a:extLst>
              <a:ext uri="{FF2B5EF4-FFF2-40B4-BE49-F238E27FC236}">
                <a16:creationId xmlns:a16="http://schemas.microsoft.com/office/drawing/2014/main" id="{059EEC40-4BA2-44D2-91C9-7FA3B7584609}"/>
              </a:ext>
            </a:extLst>
          </p:cNvPr>
          <p:cNvCxnSpPr>
            <a:cxnSpLocks/>
            <a:endCxn id="11" idx="0"/>
          </p:cNvCxnSpPr>
          <p:nvPr/>
        </p:nvCxnSpPr>
        <p:spPr bwMode="auto">
          <a:xfrm flipH="1">
            <a:off x="3319917" y="2915477"/>
            <a:ext cx="1132132" cy="974035"/>
          </a:xfrm>
          <a:prstGeom prst="straightConnector1">
            <a:avLst/>
          </a:prstGeom>
          <a:solidFill>
            <a:schemeClr val="hlink"/>
          </a:solidFill>
          <a:ln w="19050" cap="flat" cmpd="sng" algn="ctr">
            <a:solidFill>
              <a:srgbClr val="002060"/>
            </a:solidFill>
            <a:prstDash val="solid"/>
            <a:round/>
            <a:headEnd type="none" w="med" len="med"/>
            <a:tailEnd type="triangle"/>
          </a:ln>
          <a:effectLst/>
        </p:spPr>
      </p:cxnSp>
      <p:cxnSp>
        <p:nvCxnSpPr>
          <p:cNvPr id="51" name="Gerade Verbindung mit Pfeil 50">
            <a:extLst>
              <a:ext uri="{FF2B5EF4-FFF2-40B4-BE49-F238E27FC236}">
                <a16:creationId xmlns:a16="http://schemas.microsoft.com/office/drawing/2014/main" id="{D5EC28F2-C253-4F53-8E8C-EA37629C6903}"/>
              </a:ext>
            </a:extLst>
          </p:cNvPr>
          <p:cNvCxnSpPr>
            <a:cxnSpLocks/>
            <a:stCxn id="7" idx="2"/>
            <a:endCxn id="9" idx="0"/>
          </p:cNvCxnSpPr>
          <p:nvPr/>
        </p:nvCxnSpPr>
        <p:spPr bwMode="auto">
          <a:xfrm>
            <a:off x="4690056" y="2915477"/>
            <a:ext cx="0" cy="974035"/>
          </a:xfrm>
          <a:prstGeom prst="straightConnector1">
            <a:avLst/>
          </a:prstGeom>
          <a:solidFill>
            <a:schemeClr val="hlink"/>
          </a:solidFill>
          <a:ln w="19050" cap="flat" cmpd="sng" algn="ctr">
            <a:solidFill>
              <a:srgbClr val="002060"/>
            </a:solidFill>
            <a:prstDash val="sysDash"/>
            <a:round/>
            <a:headEnd type="none" w="med" len="med"/>
            <a:tailEnd type="triangle"/>
          </a:ln>
          <a:effectLst/>
        </p:spPr>
      </p:cxnSp>
      <p:cxnSp>
        <p:nvCxnSpPr>
          <p:cNvPr id="56" name="Gerade Verbindung mit Pfeil 55">
            <a:extLst>
              <a:ext uri="{FF2B5EF4-FFF2-40B4-BE49-F238E27FC236}">
                <a16:creationId xmlns:a16="http://schemas.microsoft.com/office/drawing/2014/main" id="{4155A991-E45D-4A0C-AD61-D468A6D5BF00}"/>
              </a:ext>
            </a:extLst>
          </p:cNvPr>
          <p:cNvCxnSpPr>
            <a:cxnSpLocks/>
            <a:endCxn id="10" idx="0"/>
          </p:cNvCxnSpPr>
          <p:nvPr/>
        </p:nvCxnSpPr>
        <p:spPr bwMode="auto">
          <a:xfrm>
            <a:off x="4928065" y="2915477"/>
            <a:ext cx="1132130" cy="960781"/>
          </a:xfrm>
          <a:prstGeom prst="straightConnector1">
            <a:avLst/>
          </a:prstGeom>
          <a:solidFill>
            <a:schemeClr val="hlink"/>
          </a:solidFill>
          <a:ln w="19050" cap="flat" cmpd="sng" algn="ctr">
            <a:solidFill>
              <a:srgbClr val="002060"/>
            </a:solidFill>
            <a:prstDash val="solid"/>
            <a:round/>
            <a:headEnd type="none" w="med" len="med"/>
            <a:tailEnd type="triangle"/>
          </a:ln>
          <a:effectLst/>
        </p:spPr>
      </p:cxnSp>
      <p:cxnSp>
        <p:nvCxnSpPr>
          <p:cNvPr id="59" name="Gerade Verbindung mit Pfeil 58">
            <a:extLst>
              <a:ext uri="{FF2B5EF4-FFF2-40B4-BE49-F238E27FC236}">
                <a16:creationId xmlns:a16="http://schemas.microsoft.com/office/drawing/2014/main" id="{531EF4B2-91FE-4341-BF10-C35B701E4ADB}"/>
              </a:ext>
            </a:extLst>
          </p:cNvPr>
          <p:cNvCxnSpPr>
            <a:cxnSpLocks/>
            <a:endCxn id="12" idx="0"/>
          </p:cNvCxnSpPr>
          <p:nvPr/>
        </p:nvCxnSpPr>
        <p:spPr bwMode="auto">
          <a:xfrm>
            <a:off x="4991539" y="2902223"/>
            <a:ext cx="2303335" cy="987289"/>
          </a:xfrm>
          <a:prstGeom prst="straightConnector1">
            <a:avLst/>
          </a:prstGeom>
          <a:solidFill>
            <a:schemeClr val="hlink"/>
          </a:solidFill>
          <a:ln w="19050" cap="flat" cmpd="sng" algn="ctr">
            <a:solidFill>
              <a:srgbClr val="002060"/>
            </a:solidFill>
            <a:prstDash val="solid"/>
            <a:round/>
            <a:headEnd type="none" w="med" len="med"/>
            <a:tailEnd type="triangle"/>
          </a:ln>
          <a:effectLst/>
        </p:spPr>
      </p:cxnSp>
      <p:cxnSp>
        <p:nvCxnSpPr>
          <p:cNvPr id="62" name="Gerade Verbindung mit Pfeil 61">
            <a:extLst>
              <a:ext uri="{FF2B5EF4-FFF2-40B4-BE49-F238E27FC236}">
                <a16:creationId xmlns:a16="http://schemas.microsoft.com/office/drawing/2014/main" id="{746018B4-DCCA-44E8-87B8-8861174B86B4}"/>
              </a:ext>
            </a:extLst>
          </p:cNvPr>
          <p:cNvCxnSpPr>
            <a:cxnSpLocks/>
          </p:cNvCxnSpPr>
          <p:nvPr/>
        </p:nvCxnSpPr>
        <p:spPr bwMode="auto">
          <a:xfrm>
            <a:off x="5212056" y="3975654"/>
            <a:ext cx="326139" cy="0"/>
          </a:xfrm>
          <a:prstGeom prst="straightConnector1">
            <a:avLst/>
          </a:prstGeom>
          <a:solidFill>
            <a:schemeClr val="hlink"/>
          </a:solidFill>
          <a:ln w="19050" cap="flat" cmpd="sng" algn="ctr">
            <a:solidFill>
              <a:srgbClr val="002060"/>
            </a:solidFill>
            <a:prstDash val="sysDash"/>
            <a:round/>
            <a:headEnd type="none" w="med" len="med"/>
            <a:tailEnd type="triangle"/>
          </a:ln>
          <a:effectLst/>
        </p:spPr>
      </p:cxnSp>
      <p:cxnSp>
        <p:nvCxnSpPr>
          <p:cNvPr id="66" name="Gerade Verbindung mit Pfeil 65">
            <a:extLst>
              <a:ext uri="{FF2B5EF4-FFF2-40B4-BE49-F238E27FC236}">
                <a16:creationId xmlns:a16="http://schemas.microsoft.com/office/drawing/2014/main" id="{642D4D99-7507-460A-A2F0-5ABFED160979}"/>
              </a:ext>
            </a:extLst>
          </p:cNvPr>
          <p:cNvCxnSpPr>
            <a:cxnSpLocks/>
          </p:cNvCxnSpPr>
          <p:nvPr/>
        </p:nvCxnSpPr>
        <p:spPr bwMode="auto">
          <a:xfrm flipH="1">
            <a:off x="3833718" y="3975654"/>
            <a:ext cx="334338" cy="0"/>
          </a:xfrm>
          <a:prstGeom prst="straightConnector1">
            <a:avLst/>
          </a:prstGeom>
          <a:solidFill>
            <a:schemeClr val="hlink"/>
          </a:solidFill>
          <a:ln w="19050" cap="flat" cmpd="sng" algn="ctr">
            <a:solidFill>
              <a:srgbClr val="002060"/>
            </a:solidFill>
            <a:prstDash val="sysDash"/>
            <a:round/>
            <a:headEnd type="none" w="med" len="med"/>
            <a:tailEnd type="triangle"/>
          </a:ln>
          <a:effectLst/>
        </p:spPr>
      </p:cxnSp>
      <p:cxnSp>
        <p:nvCxnSpPr>
          <p:cNvPr id="69" name="Gerade Verbindung mit Pfeil 68">
            <a:extLst>
              <a:ext uri="{FF2B5EF4-FFF2-40B4-BE49-F238E27FC236}">
                <a16:creationId xmlns:a16="http://schemas.microsoft.com/office/drawing/2014/main" id="{15E5D4DA-B334-4AF2-B97A-37A68103AB68}"/>
              </a:ext>
            </a:extLst>
          </p:cNvPr>
          <p:cNvCxnSpPr>
            <a:cxnSpLocks/>
          </p:cNvCxnSpPr>
          <p:nvPr/>
        </p:nvCxnSpPr>
        <p:spPr bwMode="auto">
          <a:xfrm>
            <a:off x="3860333" y="4128054"/>
            <a:ext cx="326139" cy="0"/>
          </a:xfrm>
          <a:prstGeom prst="straightConnector1">
            <a:avLst/>
          </a:prstGeom>
          <a:solidFill>
            <a:schemeClr val="hlink"/>
          </a:solidFill>
          <a:ln w="19050" cap="flat" cmpd="sng" algn="ctr">
            <a:solidFill>
              <a:srgbClr val="7030A0"/>
            </a:solidFill>
            <a:prstDash val="sysDash"/>
            <a:round/>
            <a:headEnd type="none" w="med" len="med"/>
            <a:tailEnd type="triangle"/>
          </a:ln>
          <a:effectLst/>
        </p:spPr>
      </p:cxnSp>
      <p:cxnSp>
        <p:nvCxnSpPr>
          <p:cNvPr id="70" name="Gerade Verbindung mit Pfeil 69">
            <a:extLst>
              <a:ext uri="{FF2B5EF4-FFF2-40B4-BE49-F238E27FC236}">
                <a16:creationId xmlns:a16="http://schemas.microsoft.com/office/drawing/2014/main" id="{B360B3E3-B945-4272-A52C-64005A9FCF09}"/>
              </a:ext>
            </a:extLst>
          </p:cNvPr>
          <p:cNvCxnSpPr>
            <a:cxnSpLocks/>
          </p:cNvCxnSpPr>
          <p:nvPr/>
        </p:nvCxnSpPr>
        <p:spPr bwMode="auto">
          <a:xfrm flipH="1">
            <a:off x="5203857" y="4128054"/>
            <a:ext cx="334338" cy="0"/>
          </a:xfrm>
          <a:prstGeom prst="straightConnector1">
            <a:avLst/>
          </a:prstGeom>
          <a:solidFill>
            <a:schemeClr val="hlink"/>
          </a:solidFill>
          <a:ln w="19050" cap="flat" cmpd="sng" algn="ctr">
            <a:solidFill>
              <a:srgbClr val="7030A0"/>
            </a:solidFill>
            <a:prstDash val="sysDash"/>
            <a:round/>
            <a:headEnd type="none" w="med" len="med"/>
            <a:tailEnd type="triangle"/>
          </a:ln>
          <a:effectLst/>
        </p:spPr>
      </p:cxnSp>
      <p:cxnSp>
        <p:nvCxnSpPr>
          <p:cNvPr id="71" name="Gerade Verbindung mit Pfeil 70">
            <a:extLst>
              <a:ext uri="{FF2B5EF4-FFF2-40B4-BE49-F238E27FC236}">
                <a16:creationId xmlns:a16="http://schemas.microsoft.com/office/drawing/2014/main" id="{98FC5497-2D9B-4E52-94F9-71107C3C2BCE}"/>
              </a:ext>
            </a:extLst>
          </p:cNvPr>
          <p:cNvCxnSpPr>
            <a:cxnSpLocks/>
            <a:stCxn id="15" idx="2"/>
          </p:cNvCxnSpPr>
          <p:nvPr/>
        </p:nvCxnSpPr>
        <p:spPr bwMode="auto">
          <a:xfrm>
            <a:off x="2098784" y="4260572"/>
            <a:ext cx="2112301" cy="947527"/>
          </a:xfrm>
          <a:prstGeom prst="straightConnector1">
            <a:avLst/>
          </a:prstGeom>
          <a:solidFill>
            <a:schemeClr val="hlink"/>
          </a:solidFill>
          <a:ln w="19050" cap="flat" cmpd="sng" algn="ctr">
            <a:solidFill>
              <a:srgbClr val="7030A0"/>
            </a:solidFill>
            <a:prstDash val="solid"/>
            <a:round/>
            <a:headEnd type="none" w="med" len="med"/>
            <a:tailEnd type="triangle"/>
          </a:ln>
          <a:effectLst/>
        </p:spPr>
      </p:cxnSp>
      <p:cxnSp>
        <p:nvCxnSpPr>
          <p:cNvPr id="74" name="Gerade Verbindung mit Pfeil 73">
            <a:extLst>
              <a:ext uri="{FF2B5EF4-FFF2-40B4-BE49-F238E27FC236}">
                <a16:creationId xmlns:a16="http://schemas.microsoft.com/office/drawing/2014/main" id="{6B618878-1F18-4395-8336-D45015E1E42B}"/>
              </a:ext>
            </a:extLst>
          </p:cNvPr>
          <p:cNvCxnSpPr>
            <a:cxnSpLocks/>
            <a:stCxn id="11" idx="2"/>
          </p:cNvCxnSpPr>
          <p:nvPr/>
        </p:nvCxnSpPr>
        <p:spPr bwMode="auto">
          <a:xfrm>
            <a:off x="3319917" y="4260572"/>
            <a:ext cx="1159345" cy="947527"/>
          </a:xfrm>
          <a:prstGeom prst="straightConnector1">
            <a:avLst/>
          </a:prstGeom>
          <a:solidFill>
            <a:schemeClr val="hlink"/>
          </a:solidFill>
          <a:ln w="19050" cap="flat" cmpd="sng" algn="ctr">
            <a:solidFill>
              <a:srgbClr val="7030A0"/>
            </a:solidFill>
            <a:prstDash val="solid"/>
            <a:round/>
            <a:headEnd type="none" w="med" len="med"/>
            <a:tailEnd type="triangle"/>
          </a:ln>
          <a:effectLst/>
        </p:spPr>
      </p:cxnSp>
      <p:cxnSp>
        <p:nvCxnSpPr>
          <p:cNvPr id="77" name="Gerade Verbindung mit Pfeil 76">
            <a:extLst>
              <a:ext uri="{FF2B5EF4-FFF2-40B4-BE49-F238E27FC236}">
                <a16:creationId xmlns:a16="http://schemas.microsoft.com/office/drawing/2014/main" id="{CAB3BCB7-93BC-486F-9E56-0E675F9774A5}"/>
              </a:ext>
            </a:extLst>
          </p:cNvPr>
          <p:cNvCxnSpPr>
            <a:cxnSpLocks/>
            <a:stCxn id="9" idx="2"/>
            <a:endCxn id="14" idx="0"/>
          </p:cNvCxnSpPr>
          <p:nvPr/>
        </p:nvCxnSpPr>
        <p:spPr bwMode="auto">
          <a:xfrm>
            <a:off x="4690056" y="4260572"/>
            <a:ext cx="0" cy="974035"/>
          </a:xfrm>
          <a:prstGeom prst="straightConnector1">
            <a:avLst/>
          </a:prstGeom>
          <a:solidFill>
            <a:schemeClr val="hlink"/>
          </a:solidFill>
          <a:ln w="19050" cap="flat" cmpd="sng" algn="ctr">
            <a:solidFill>
              <a:srgbClr val="7030A0"/>
            </a:solidFill>
            <a:prstDash val="sysDash"/>
            <a:round/>
            <a:headEnd type="none" w="med" len="med"/>
            <a:tailEnd type="triangle"/>
          </a:ln>
          <a:effectLst/>
        </p:spPr>
      </p:cxnSp>
      <p:cxnSp>
        <p:nvCxnSpPr>
          <p:cNvPr id="80" name="Gerade Verbindung mit Pfeil 79">
            <a:extLst>
              <a:ext uri="{FF2B5EF4-FFF2-40B4-BE49-F238E27FC236}">
                <a16:creationId xmlns:a16="http://schemas.microsoft.com/office/drawing/2014/main" id="{FC61692B-0D3F-4189-85D1-2AF8123E2D96}"/>
              </a:ext>
            </a:extLst>
          </p:cNvPr>
          <p:cNvCxnSpPr>
            <a:cxnSpLocks/>
            <a:stCxn id="10" idx="2"/>
          </p:cNvCxnSpPr>
          <p:nvPr/>
        </p:nvCxnSpPr>
        <p:spPr bwMode="auto">
          <a:xfrm flipH="1">
            <a:off x="4880963" y="4247318"/>
            <a:ext cx="1179232" cy="1000543"/>
          </a:xfrm>
          <a:prstGeom prst="straightConnector1">
            <a:avLst/>
          </a:prstGeom>
          <a:solidFill>
            <a:schemeClr val="hlink"/>
          </a:solidFill>
          <a:ln w="19050" cap="flat" cmpd="sng" algn="ctr">
            <a:solidFill>
              <a:srgbClr val="7030A0"/>
            </a:solidFill>
            <a:prstDash val="solid"/>
            <a:round/>
            <a:headEnd type="none" w="med" len="med"/>
            <a:tailEnd type="triangle"/>
          </a:ln>
          <a:effectLst/>
        </p:spPr>
      </p:cxnSp>
      <p:cxnSp>
        <p:nvCxnSpPr>
          <p:cNvPr id="83" name="Gerade Verbindung mit Pfeil 82">
            <a:extLst>
              <a:ext uri="{FF2B5EF4-FFF2-40B4-BE49-F238E27FC236}">
                <a16:creationId xmlns:a16="http://schemas.microsoft.com/office/drawing/2014/main" id="{CA88178A-81A6-47CF-93AD-631AB45DE150}"/>
              </a:ext>
            </a:extLst>
          </p:cNvPr>
          <p:cNvCxnSpPr>
            <a:cxnSpLocks/>
            <a:stCxn id="12" idx="2"/>
          </p:cNvCxnSpPr>
          <p:nvPr/>
        </p:nvCxnSpPr>
        <p:spPr bwMode="auto">
          <a:xfrm flipH="1">
            <a:off x="5118971" y="4260572"/>
            <a:ext cx="2175903" cy="974035"/>
          </a:xfrm>
          <a:prstGeom prst="straightConnector1">
            <a:avLst/>
          </a:prstGeom>
          <a:solidFill>
            <a:schemeClr val="hlink"/>
          </a:solidFill>
          <a:ln w="19050" cap="flat" cmpd="sng" algn="ctr">
            <a:solidFill>
              <a:srgbClr val="7030A0"/>
            </a:solidFill>
            <a:prstDash val="solid"/>
            <a:round/>
            <a:headEnd type="none" w="med" len="med"/>
            <a:tailEnd type="triangle"/>
          </a:ln>
          <a:effectLst/>
        </p:spPr>
      </p:cxnSp>
      <p:cxnSp>
        <p:nvCxnSpPr>
          <p:cNvPr id="86" name="Gerade Verbindung mit Pfeil 85">
            <a:extLst>
              <a:ext uri="{FF2B5EF4-FFF2-40B4-BE49-F238E27FC236}">
                <a16:creationId xmlns:a16="http://schemas.microsoft.com/office/drawing/2014/main" id="{9034ADDC-B453-4959-9EEE-0A5CF47F4D1C}"/>
              </a:ext>
            </a:extLst>
          </p:cNvPr>
          <p:cNvCxnSpPr>
            <a:cxnSpLocks/>
          </p:cNvCxnSpPr>
          <p:nvPr/>
        </p:nvCxnSpPr>
        <p:spPr bwMode="auto">
          <a:xfrm>
            <a:off x="8224156" y="1638109"/>
            <a:ext cx="247018" cy="0"/>
          </a:xfrm>
          <a:prstGeom prst="straightConnector1">
            <a:avLst/>
          </a:prstGeom>
          <a:solidFill>
            <a:schemeClr val="hlink"/>
          </a:solidFill>
          <a:ln w="19050" cap="flat" cmpd="sng" algn="ctr">
            <a:solidFill>
              <a:srgbClr val="00B050"/>
            </a:solidFill>
            <a:prstDash val="solid"/>
            <a:round/>
            <a:headEnd type="none" w="med" len="med"/>
            <a:tailEnd type="triangle"/>
          </a:ln>
          <a:effectLst/>
        </p:spPr>
      </p:cxnSp>
      <p:cxnSp>
        <p:nvCxnSpPr>
          <p:cNvPr id="88" name="Gerade Verbindung mit Pfeil 87">
            <a:extLst>
              <a:ext uri="{FF2B5EF4-FFF2-40B4-BE49-F238E27FC236}">
                <a16:creationId xmlns:a16="http://schemas.microsoft.com/office/drawing/2014/main" id="{CB2F019B-6FA3-4522-9C75-91A281CD6355}"/>
              </a:ext>
            </a:extLst>
          </p:cNvPr>
          <p:cNvCxnSpPr>
            <a:cxnSpLocks/>
          </p:cNvCxnSpPr>
          <p:nvPr/>
        </p:nvCxnSpPr>
        <p:spPr bwMode="auto">
          <a:xfrm>
            <a:off x="8224156" y="1928791"/>
            <a:ext cx="247018" cy="0"/>
          </a:xfrm>
          <a:prstGeom prst="straightConnector1">
            <a:avLst/>
          </a:prstGeom>
          <a:solidFill>
            <a:schemeClr val="hlink"/>
          </a:solidFill>
          <a:ln w="19050" cap="flat" cmpd="sng" algn="ctr">
            <a:solidFill>
              <a:srgbClr val="00B0F0"/>
            </a:solidFill>
            <a:prstDash val="solid"/>
            <a:round/>
            <a:headEnd type="none" w="med" len="med"/>
            <a:tailEnd type="triangle"/>
          </a:ln>
          <a:effectLst/>
        </p:spPr>
      </p:cxnSp>
      <p:cxnSp>
        <p:nvCxnSpPr>
          <p:cNvPr id="89" name="Gerade Verbindung mit Pfeil 88">
            <a:extLst>
              <a:ext uri="{FF2B5EF4-FFF2-40B4-BE49-F238E27FC236}">
                <a16:creationId xmlns:a16="http://schemas.microsoft.com/office/drawing/2014/main" id="{C6C66BFE-CA8C-440C-AE9E-AD67C58955B4}"/>
              </a:ext>
            </a:extLst>
          </p:cNvPr>
          <p:cNvCxnSpPr>
            <a:cxnSpLocks/>
          </p:cNvCxnSpPr>
          <p:nvPr/>
        </p:nvCxnSpPr>
        <p:spPr bwMode="auto">
          <a:xfrm>
            <a:off x="8224156" y="2230763"/>
            <a:ext cx="247018" cy="0"/>
          </a:xfrm>
          <a:prstGeom prst="straightConnector1">
            <a:avLst/>
          </a:prstGeom>
          <a:solidFill>
            <a:schemeClr val="hlink"/>
          </a:solidFill>
          <a:ln w="19050" cap="flat" cmpd="sng" algn="ctr">
            <a:solidFill>
              <a:srgbClr val="002060"/>
            </a:solidFill>
            <a:prstDash val="solid"/>
            <a:round/>
            <a:headEnd type="none" w="med" len="med"/>
            <a:tailEnd type="triangle"/>
          </a:ln>
          <a:effectLst/>
        </p:spPr>
      </p:cxnSp>
      <p:cxnSp>
        <p:nvCxnSpPr>
          <p:cNvPr id="90" name="Gerade Verbindung mit Pfeil 89">
            <a:extLst>
              <a:ext uri="{FF2B5EF4-FFF2-40B4-BE49-F238E27FC236}">
                <a16:creationId xmlns:a16="http://schemas.microsoft.com/office/drawing/2014/main" id="{7FAF39BA-AA81-49E0-BCAC-4C879210F974}"/>
              </a:ext>
            </a:extLst>
          </p:cNvPr>
          <p:cNvCxnSpPr>
            <a:cxnSpLocks/>
          </p:cNvCxnSpPr>
          <p:nvPr/>
        </p:nvCxnSpPr>
        <p:spPr bwMode="auto">
          <a:xfrm>
            <a:off x="8224156" y="2723848"/>
            <a:ext cx="247018" cy="0"/>
          </a:xfrm>
          <a:prstGeom prst="straightConnector1">
            <a:avLst/>
          </a:prstGeom>
          <a:solidFill>
            <a:schemeClr val="hlink"/>
          </a:solidFill>
          <a:ln w="19050" cap="flat" cmpd="sng" algn="ctr">
            <a:solidFill>
              <a:srgbClr val="7030A0"/>
            </a:solidFill>
            <a:prstDash val="solid"/>
            <a:round/>
            <a:headEnd type="none" w="med" len="med"/>
            <a:tailEnd type="triangle"/>
          </a:ln>
          <a:effectLst/>
        </p:spPr>
      </p:cxnSp>
      <p:sp>
        <p:nvSpPr>
          <p:cNvPr id="92" name="Ellipse 91">
            <a:extLst>
              <a:ext uri="{FF2B5EF4-FFF2-40B4-BE49-F238E27FC236}">
                <a16:creationId xmlns:a16="http://schemas.microsoft.com/office/drawing/2014/main" id="{3230C570-D16C-404B-BE28-2E3E03D90203}"/>
              </a:ext>
            </a:extLst>
          </p:cNvPr>
          <p:cNvSpPr/>
          <p:nvPr/>
        </p:nvSpPr>
        <p:spPr bwMode="auto">
          <a:xfrm>
            <a:off x="8159991" y="6209498"/>
            <a:ext cx="231913" cy="231913"/>
          </a:xfrm>
          <a:prstGeom prst="ellipse">
            <a:avLst/>
          </a:prstGeom>
          <a:solidFill>
            <a:srgbClr val="7030A0"/>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1400" b="0" i="0" u="none" strike="noStrike" kern="1200" cap="none" spc="0" normalizeH="0" baseline="0" noProof="0">
              <a:ln>
                <a:noFill/>
              </a:ln>
              <a:solidFill>
                <a:srgbClr val="FFFFFF"/>
              </a:solidFill>
              <a:effectLst/>
              <a:uLnTx/>
              <a:uFillTx/>
              <a:latin typeface="Arial"/>
              <a:ea typeface="+mn-ea"/>
              <a:cs typeface="Arial" charset="0"/>
            </a:endParaRPr>
          </a:p>
        </p:txBody>
      </p:sp>
      <p:sp>
        <p:nvSpPr>
          <p:cNvPr id="93" name="Ellipse 92">
            <a:extLst>
              <a:ext uri="{FF2B5EF4-FFF2-40B4-BE49-F238E27FC236}">
                <a16:creationId xmlns:a16="http://schemas.microsoft.com/office/drawing/2014/main" id="{C3A8DAAE-6F1E-4607-BB44-317406D9743D}"/>
              </a:ext>
            </a:extLst>
          </p:cNvPr>
          <p:cNvSpPr/>
          <p:nvPr/>
        </p:nvSpPr>
        <p:spPr bwMode="auto">
          <a:xfrm>
            <a:off x="8159991" y="4564645"/>
            <a:ext cx="231913" cy="231913"/>
          </a:xfrm>
          <a:prstGeom prst="ellipse">
            <a:avLst/>
          </a:prstGeom>
          <a:solidFill>
            <a:srgbClr val="002060"/>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1400" b="0" i="0" u="none" strike="noStrike" kern="1200" cap="none" spc="0" normalizeH="0" baseline="0" noProof="0">
              <a:ln>
                <a:noFill/>
              </a:ln>
              <a:solidFill>
                <a:srgbClr val="FFFFFF"/>
              </a:solidFill>
              <a:effectLst/>
              <a:uLnTx/>
              <a:uFillTx/>
              <a:latin typeface="Arial"/>
              <a:ea typeface="+mn-ea"/>
              <a:cs typeface="Arial" charset="0"/>
            </a:endParaRPr>
          </a:p>
        </p:txBody>
      </p:sp>
      <p:sp>
        <p:nvSpPr>
          <p:cNvPr id="94" name="Ellipse 93">
            <a:extLst>
              <a:ext uri="{FF2B5EF4-FFF2-40B4-BE49-F238E27FC236}">
                <a16:creationId xmlns:a16="http://schemas.microsoft.com/office/drawing/2014/main" id="{1A9627D6-7276-465B-95D9-78B15B85C40E}"/>
              </a:ext>
            </a:extLst>
          </p:cNvPr>
          <p:cNvSpPr/>
          <p:nvPr/>
        </p:nvSpPr>
        <p:spPr bwMode="auto">
          <a:xfrm>
            <a:off x="8159991" y="5061599"/>
            <a:ext cx="231913" cy="231913"/>
          </a:xfrm>
          <a:prstGeom prst="ellipse">
            <a:avLst/>
          </a:prstGeom>
          <a:solidFill>
            <a:srgbClr val="002060"/>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1400" b="0" i="0" u="none" strike="noStrike" kern="1200" cap="none" spc="0" normalizeH="0" baseline="0" noProof="0">
              <a:ln>
                <a:noFill/>
              </a:ln>
              <a:solidFill>
                <a:srgbClr val="FFFFFF"/>
              </a:solidFill>
              <a:effectLst/>
              <a:uLnTx/>
              <a:uFillTx/>
              <a:latin typeface="Arial"/>
              <a:ea typeface="+mn-ea"/>
              <a:cs typeface="Arial" charset="0"/>
            </a:endParaRPr>
          </a:p>
        </p:txBody>
      </p:sp>
      <p:sp>
        <p:nvSpPr>
          <p:cNvPr id="95" name="Ellipse 94">
            <a:extLst>
              <a:ext uri="{FF2B5EF4-FFF2-40B4-BE49-F238E27FC236}">
                <a16:creationId xmlns:a16="http://schemas.microsoft.com/office/drawing/2014/main" id="{FF1A4312-9BD4-49E0-A481-7F8B99FA20DC}"/>
              </a:ext>
            </a:extLst>
          </p:cNvPr>
          <p:cNvSpPr/>
          <p:nvPr/>
        </p:nvSpPr>
        <p:spPr bwMode="auto">
          <a:xfrm>
            <a:off x="8159991" y="5351564"/>
            <a:ext cx="231913" cy="231913"/>
          </a:xfrm>
          <a:prstGeom prst="ellipse">
            <a:avLst/>
          </a:prstGeom>
          <a:solidFill>
            <a:srgbClr val="002060"/>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1400" b="0" i="0" u="none" strike="noStrike" kern="1200" cap="none" spc="0" normalizeH="0" baseline="0" noProof="0">
              <a:ln>
                <a:noFill/>
              </a:ln>
              <a:solidFill>
                <a:srgbClr val="FFFFFF"/>
              </a:solidFill>
              <a:effectLst/>
              <a:uLnTx/>
              <a:uFillTx/>
              <a:latin typeface="Arial"/>
              <a:ea typeface="+mn-ea"/>
              <a:cs typeface="Arial" charset="0"/>
            </a:endParaRPr>
          </a:p>
        </p:txBody>
      </p:sp>
      <p:sp>
        <p:nvSpPr>
          <p:cNvPr id="96" name="Ellipse 95">
            <a:extLst>
              <a:ext uri="{FF2B5EF4-FFF2-40B4-BE49-F238E27FC236}">
                <a16:creationId xmlns:a16="http://schemas.microsoft.com/office/drawing/2014/main" id="{1E06B1AB-7CDC-4053-B432-977AFDC02AA6}"/>
              </a:ext>
            </a:extLst>
          </p:cNvPr>
          <p:cNvSpPr/>
          <p:nvPr/>
        </p:nvSpPr>
        <p:spPr bwMode="auto">
          <a:xfrm>
            <a:off x="8159991" y="5643112"/>
            <a:ext cx="231913" cy="231913"/>
          </a:xfrm>
          <a:prstGeom prst="ellipse">
            <a:avLst/>
          </a:prstGeom>
          <a:solidFill>
            <a:srgbClr val="002060"/>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1400" b="0" i="0" u="none" strike="noStrike" kern="1200" cap="none" spc="0" normalizeH="0" baseline="0" noProof="0">
              <a:ln>
                <a:noFill/>
              </a:ln>
              <a:solidFill>
                <a:srgbClr val="FFFFFF"/>
              </a:solidFill>
              <a:effectLst/>
              <a:uLnTx/>
              <a:uFillTx/>
              <a:latin typeface="Arial"/>
              <a:ea typeface="+mn-ea"/>
              <a:cs typeface="Arial" charset="0"/>
            </a:endParaRPr>
          </a:p>
        </p:txBody>
      </p:sp>
      <p:sp>
        <p:nvSpPr>
          <p:cNvPr id="97" name="Ellipse 96">
            <a:extLst>
              <a:ext uri="{FF2B5EF4-FFF2-40B4-BE49-F238E27FC236}">
                <a16:creationId xmlns:a16="http://schemas.microsoft.com/office/drawing/2014/main" id="{0749457A-6572-4FD5-93AA-DAB54960A635}"/>
              </a:ext>
            </a:extLst>
          </p:cNvPr>
          <p:cNvSpPr/>
          <p:nvPr/>
        </p:nvSpPr>
        <p:spPr bwMode="auto">
          <a:xfrm>
            <a:off x="8159991" y="5929910"/>
            <a:ext cx="231913" cy="231913"/>
          </a:xfrm>
          <a:prstGeom prst="ellipse">
            <a:avLst/>
          </a:prstGeom>
          <a:solidFill>
            <a:srgbClr val="002060"/>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1400" b="0" i="0" u="none" strike="noStrike" kern="1200" cap="none" spc="0" normalizeH="0" baseline="0" noProof="0">
              <a:ln>
                <a:noFill/>
              </a:ln>
              <a:solidFill>
                <a:srgbClr val="FFFFFF"/>
              </a:solidFill>
              <a:effectLst/>
              <a:uLnTx/>
              <a:uFillTx/>
              <a:latin typeface="Arial"/>
              <a:ea typeface="+mn-ea"/>
              <a:cs typeface="Arial" charset="0"/>
            </a:endParaRPr>
          </a:p>
        </p:txBody>
      </p:sp>
      <p:sp>
        <p:nvSpPr>
          <p:cNvPr id="98" name="Ellipse 97">
            <a:extLst>
              <a:ext uri="{FF2B5EF4-FFF2-40B4-BE49-F238E27FC236}">
                <a16:creationId xmlns:a16="http://schemas.microsoft.com/office/drawing/2014/main" id="{C35A6432-89FF-4590-A637-AB07E38AC5DC}"/>
              </a:ext>
            </a:extLst>
          </p:cNvPr>
          <p:cNvSpPr/>
          <p:nvPr/>
        </p:nvSpPr>
        <p:spPr bwMode="auto">
          <a:xfrm>
            <a:off x="4043762" y="1914790"/>
            <a:ext cx="231913" cy="231913"/>
          </a:xfrm>
          <a:prstGeom prst="ellipse">
            <a:avLst/>
          </a:prstGeom>
          <a:solidFill>
            <a:srgbClr val="00B050"/>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1400" b="0" i="0" u="none" strike="noStrike" kern="1200" cap="none" spc="0" normalizeH="0" baseline="0" noProof="0">
              <a:ln>
                <a:noFill/>
              </a:ln>
              <a:solidFill>
                <a:srgbClr val="FFFFFF"/>
              </a:solidFill>
              <a:effectLst/>
              <a:uLnTx/>
              <a:uFillTx/>
              <a:latin typeface="Arial"/>
              <a:ea typeface="+mn-ea"/>
              <a:cs typeface="Arial" charset="0"/>
            </a:endParaRPr>
          </a:p>
        </p:txBody>
      </p:sp>
      <p:sp>
        <p:nvSpPr>
          <p:cNvPr id="99" name="Ellipse 98">
            <a:extLst>
              <a:ext uri="{FF2B5EF4-FFF2-40B4-BE49-F238E27FC236}">
                <a16:creationId xmlns:a16="http://schemas.microsoft.com/office/drawing/2014/main" id="{BC4E0184-EB9A-4A76-B49A-8E157BD7919C}"/>
              </a:ext>
            </a:extLst>
          </p:cNvPr>
          <p:cNvSpPr/>
          <p:nvPr/>
        </p:nvSpPr>
        <p:spPr bwMode="auto">
          <a:xfrm>
            <a:off x="2942961" y="4438743"/>
            <a:ext cx="231913" cy="231913"/>
          </a:xfrm>
          <a:prstGeom prst="ellipse">
            <a:avLst/>
          </a:prstGeom>
          <a:solidFill>
            <a:srgbClr val="7030A0"/>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1400" b="0" i="0" u="none" strike="noStrike" kern="1200" cap="none" spc="0" normalizeH="0" baseline="0" noProof="0">
              <a:ln>
                <a:noFill/>
              </a:ln>
              <a:solidFill>
                <a:srgbClr val="FFFFFF"/>
              </a:solidFill>
              <a:effectLst/>
              <a:uLnTx/>
              <a:uFillTx/>
              <a:latin typeface="Arial"/>
              <a:ea typeface="+mn-ea"/>
              <a:cs typeface="Arial" charset="0"/>
            </a:endParaRPr>
          </a:p>
        </p:txBody>
      </p:sp>
      <p:sp>
        <p:nvSpPr>
          <p:cNvPr id="100" name="Ellipse 99">
            <a:extLst>
              <a:ext uri="{FF2B5EF4-FFF2-40B4-BE49-F238E27FC236}">
                <a16:creationId xmlns:a16="http://schemas.microsoft.com/office/drawing/2014/main" id="{6EF150E4-B748-434E-AC8B-BD7AF163A639}"/>
              </a:ext>
            </a:extLst>
          </p:cNvPr>
          <p:cNvSpPr/>
          <p:nvPr/>
        </p:nvSpPr>
        <p:spPr bwMode="auto">
          <a:xfrm>
            <a:off x="3791100" y="4438743"/>
            <a:ext cx="231913" cy="231913"/>
          </a:xfrm>
          <a:prstGeom prst="ellipse">
            <a:avLst/>
          </a:prstGeom>
          <a:solidFill>
            <a:srgbClr val="7030A0"/>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1400" b="0" i="0" u="none" strike="noStrike" kern="1200" cap="none" spc="0" normalizeH="0" baseline="0" noProof="0">
              <a:ln>
                <a:noFill/>
              </a:ln>
              <a:solidFill>
                <a:srgbClr val="FFFFFF"/>
              </a:solidFill>
              <a:effectLst/>
              <a:uLnTx/>
              <a:uFillTx/>
              <a:latin typeface="Arial"/>
              <a:ea typeface="+mn-ea"/>
              <a:cs typeface="Arial" charset="0"/>
            </a:endParaRPr>
          </a:p>
        </p:txBody>
      </p:sp>
      <p:sp>
        <p:nvSpPr>
          <p:cNvPr id="101" name="Ellipse 100">
            <a:extLst>
              <a:ext uri="{FF2B5EF4-FFF2-40B4-BE49-F238E27FC236}">
                <a16:creationId xmlns:a16="http://schemas.microsoft.com/office/drawing/2014/main" id="{A5B28C55-0633-428C-A213-B1061D18D22E}"/>
              </a:ext>
            </a:extLst>
          </p:cNvPr>
          <p:cNvSpPr/>
          <p:nvPr/>
        </p:nvSpPr>
        <p:spPr bwMode="auto">
          <a:xfrm>
            <a:off x="4713870" y="4438743"/>
            <a:ext cx="231913" cy="231913"/>
          </a:xfrm>
          <a:prstGeom prst="ellipse">
            <a:avLst/>
          </a:prstGeom>
          <a:solidFill>
            <a:srgbClr val="7030A0"/>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1400" b="0" i="0" u="none" strike="noStrike" kern="1200" cap="none" spc="0" normalizeH="0" baseline="0" noProof="0">
              <a:ln>
                <a:noFill/>
              </a:ln>
              <a:solidFill>
                <a:srgbClr val="FFFFFF"/>
              </a:solidFill>
              <a:effectLst/>
              <a:uLnTx/>
              <a:uFillTx/>
              <a:latin typeface="Arial"/>
              <a:ea typeface="+mn-ea"/>
              <a:cs typeface="Arial" charset="0"/>
            </a:endParaRPr>
          </a:p>
        </p:txBody>
      </p:sp>
      <p:sp>
        <p:nvSpPr>
          <p:cNvPr id="102" name="Ellipse 101">
            <a:extLst>
              <a:ext uri="{FF2B5EF4-FFF2-40B4-BE49-F238E27FC236}">
                <a16:creationId xmlns:a16="http://schemas.microsoft.com/office/drawing/2014/main" id="{1825A8F6-FA21-463E-8E72-5D7BF50E4B26}"/>
              </a:ext>
            </a:extLst>
          </p:cNvPr>
          <p:cNvSpPr/>
          <p:nvPr/>
        </p:nvSpPr>
        <p:spPr bwMode="auto">
          <a:xfrm>
            <a:off x="5772830" y="4438743"/>
            <a:ext cx="231913" cy="231913"/>
          </a:xfrm>
          <a:prstGeom prst="ellipse">
            <a:avLst/>
          </a:prstGeom>
          <a:solidFill>
            <a:srgbClr val="7030A0"/>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1400" b="0" i="0" u="none" strike="noStrike" kern="1200" cap="none" spc="0" normalizeH="0" baseline="0" noProof="0">
              <a:ln>
                <a:noFill/>
              </a:ln>
              <a:solidFill>
                <a:srgbClr val="FFFFFF"/>
              </a:solidFill>
              <a:effectLst/>
              <a:uLnTx/>
              <a:uFillTx/>
              <a:latin typeface="Arial"/>
              <a:ea typeface="+mn-ea"/>
              <a:cs typeface="Arial" charset="0"/>
            </a:endParaRPr>
          </a:p>
        </p:txBody>
      </p:sp>
      <p:sp>
        <p:nvSpPr>
          <p:cNvPr id="103" name="Ellipse 102">
            <a:extLst>
              <a:ext uri="{FF2B5EF4-FFF2-40B4-BE49-F238E27FC236}">
                <a16:creationId xmlns:a16="http://schemas.microsoft.com/office/drawing/2014/main" id="{22B5FBA4-846A-4381-892F-241E18248E99}"/>
              </a:ext>
            </a:extLst>
          </p:cNvPr>
          <p:cNvSpPr/>
          <p:nvPr/>
        </p:nvSpPr>
        <p:spPr bwMode="auto">
          <a:xfrm>
            <a:off x="6925511" y="4438743"/>
            <a:ext cx="231913" cy="231913"/>
          </a:xfrm>
          <a:prstGeom prst="ellipse">
            <a:avLst/>
          </a:prstGeom>
          <a:solidFill>
            <a:srgbClr val="7030A0"/>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1400" b="0" i="0" u="none" strike="noStrike" kern="1200" cap="none" spc="0" normalizeH="0" baseline="0" noProof="0">
              <a:ln>
                <a:noFill/>
              </a:ln>
              <a:solidFill>
                <a:srgbClr val="FFFFFF"/>
              </a:solidFill>
              <a:effectLst/>
              <a:uLnTx/>
              <a:uFillTx/>
              <a:latin typeface="Arial"/>
              <a:ea typeface="+mn-ea"/>
              <a:cs typeface="Arial" charset="0"/>
            </a:endParaRPr>
          </a:p>
        </p:txBody>
      </p:sp>
      <p:sp>
        <p:nvSpPr>
          <p:cNvPr id="105" name="Ellipse 104">
            <a:extLst>
              <a:ext uri="{FF2B5EF4-FFF2-40B4-BE49-F238E27FC236}">
                <a16:creationId xmlns:a16="http://schemas.microsoft.com/office/drawing/2014/main" id="{DD626E68-243A-46DB-A2AB-E26DB9E9CB07}"/>
              </a:ext>
            </a:extLst>
          </p:cNvPr>
          <p:cNvSpPr/>
          <p:nvPr/>
        </p:nvSpPr>
        <p:spPr bwMode="auto">
          <a:xfrm>
            <a:off x="3791100" y="3457971"/>
            <a:ext cx="231913" cy="231913"/>
          </a:xfrm>
          <a:prstGeom prst="ellipse">
            <a:avLst/>
          </a:prstGeom>
          <a:solidFill>
            <a:srgbClr val="002060"/>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1400" b="0" i="0" u="none" strike="noStrike" kern="1200" cap="none" spc="0" normalizeH="0" baseline="0" noProof="0">
              <a:ln>
                <a:noFill/>
              </a:ln>
              <a:solidFill>
                <a:srgbClr val="FFFFFF"/>
              </a:solidFill>
              <a:effectLst/>
              <a:uLnTx/>
              <a:uFillTx/>
              <a:latin typeface="Arial"/>
              <a:ea typeface="+mn-ea"/>
              <a:cs typeface="Arial" charset="0"/>
            </a:endParaRPr>
          </a:p>
        </p:txBody>
      </p:sp>
      <p:sp>
        <p:nvSpPr>
          <p:cNvPr id="107" name="Ellipse 106">
            <a:extLst>
              <a:ext uri="{FF2B5EF4-FFF2-40B4-BE49-F238E27FC236}">
                <a16:creationId xmlns:a16="http://schemas.microsoft.com/office/drawing/2014/main" id="{BE3632BB-199F-4CFD-8E58-1B1B6DB0FD59}"/>
              </a:ext>
            </a:extLst>
          </p:cNvPr>
          <p:cNvSpPr/>
          <p:nvPr/>
        </p:nvSpPr>
        <p:spPr bwMode="auto">
          <a:xfrm>
            <a:off x="5772830" y="3457971"/>
            <a:ext cx="231913" cy="231913"/>
          </a:xfrm>
          <a:prstGeom prst="ellipse">
            <a:avLst/>
          </a:prstGeom>
          <a:solidFill>
            <a:srgbClr val="002060"/>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1400" b="0" i="0" u="none" strike="noStrike" kern="1200" cap="none" spc="0" normalizeH="0" baseline="0" noProof="0">
              <a:ln>
                <a:noFill/>
              </a:ln>
              <a:solidFill>
                <a:srgbClr val="FFFFFF"/>
              </a:solidFill>
              <a:effectLst/>
              <a:uLnTx/>
              <a:uFillTx/>
              <a:latin typeface="Arial"/>
              <a:ea typeface="+mn-ea"/>
              <a:cs typeface="Arial" charset="0"/>
            </a:endParaRPr>
          </a:p>
        </p:txBody>
      </p:sp>
      <p:sp>
        <p:nvSpPr>
          <p:cNvPr id="108" name="Ellipse 107">
            <a:extLst>
              <a:ext uri="{FF2B5EF4-FFF2-40B4-BE49-F238E27FC236}">
                <a16:creationId xmlns:a16="http://schemas.microsoft.com/office/drawing/2014/main" id="{E7A6430E-0E56-48DB-9C41-EFA16944081C}"/>
              </a:ext>
            </a:extLst>
          </p:cNvPr>
          <p:cNvSpPr/>
          <p:nvPr/>
        </p:nvSpPr>
        <p:spPr bwMode="auto">
          <a:xfrm>
            <a:off x="6925511" y="3457971"/>
            <a:ext cx="231913" cy="231913"/>
          </a:xfrm>
          <a:prstGeom prst="ellipse">
            <a:avLst/>
          </a:prstGeom>
          <a:solidFill>
            <a:srgbClr val="002060"/>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1400" b="0" i="0" u="none" strike="noStrike" kern="1200" cap="none" spc="0" normalizeH="0" baseline="0" noProof="0">
              <a:ln>
                <a:noFill/>
              </a:ln>
              <a:solidFill>
                <a:srgbClr val="FFFFFF"/>
              </a:solidFill>
              <a:effectLst/>
              <a:uLnTx/>
              <a:uFillTx/>
              <a:latin typeface="Arial"/>
              <a:ea typeface="+mn-ea"/>
              <a:cs typeface="Arial" charset="0"/>
            </a:endParaRPr>
          </a:p>
        </p:txBody>
      </p:sp>
      <p:sp>
        <p:nvSpPr>
          <p:cNvPr id="110" name="Ellipse 109">
            <a:extLst>
              <a:ext uri="{FF2B5EF4-FFF2-40B4-BE49-F238E27FC236}">
                <a16:creationId xmlns:a16="http://schemas.microsoft.com/office/drawing/2014/main" id="{4D04D729-2D8F-41E2-AC64-AFAD0BF41193}"/>
              </a:ext>
            </a:extLst>
          </p:cNvPr>
          <p:cNvSpPr/>
          <p:nvPr/>
        </p:nvSpPr>
        <p:spPr bwMode="auto">
          <a:xfrm>
            <a:off x="4717223" y="3461689"/>
            <a:ext cx="231913" cy="231913"/>
          </a:xfrm>
          <a:prstGeom prst="ellipse">
            <a:avLst/>
          </a:prstGeom>
          <a:solidFill>
            <a:srgbClr val="002060"/>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1400" b="0" i="0" u="none" strike="noStrike" kern="1200" cap="none" spc="0" normalizeH="0" baseline="0" noProof="0">
              <a:ln>
                <a:noFill/>
              </a:ln>
              <a:solidFill>
                <a:srgbClr val="FFFFFF"/>
              </a:solidFill>
              <a:effectLst/>
              <a:uLnTx/>
              <a:uFillTx/>
              <a:latin typeface="Arial"/>
              <a:ea typeface="+mn-ea"/>
              <a:cs typeface="Arial" charset="0"/>
            </a:endParaRPr>
          </a:p>
        </p:txBody>
      </p:sp>
      <p:sp>
        <p:nvSpPr>
          <p:cNvPr id="111" name="Ellipse 110">
            <a:extLst>
              <a:ext uri="{FF2B5EF4-FFF2-40B4-BE49-F238E27FC236}">
                <a16:creationId xmlns:a16="http://schemas.microsoft.com/office/drawing/2014/main" id="{8DAF784C-428B-421A-861B-39A639278666}"/>
              </a:ext>
            </a:extLst>
          </p:cNvPr>
          <p:cNvSpPr/>
          <p:nvPr/>
        </p:nvSpPr>
        <p:spPr bwMode="auto">
          <a:xfrm>
            <a:off x="4449194" y="3457970"/>
            <a:ext cx="231913" cy="231913"/>
          </a:xfrm>
          <a:prstGeom prst="ellipse">
            <a:avLst/>
          </a:prstGeom>
          <a:solidFill>
            <a:srgbClr val="002060"/>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1400" b="0" i="0" u="none" strike="noStrike" kern="1200" cap="none" spc="0" normalizeH="0" baseline="0" noProof="0">
              <a:ln>
                <a:noFill/>
              </a:ln>
              <a:solidFill>
                <a:srgbClr val="FFFFFF"/>
              </a:solidFill>
              <a:effectLst/>
              <a:uLnTx/>
              <a:uFillTx/>
              <a:latin typeface="Arial"/>
              <a:ea typeface="+mn-ea"/>
              <a:cs typeface="Arial" charset="0"/>
            </a:endParaRPr>
          </a:p>
        </p:txBody>
      </p:sp>
      <p:sp>
        <p:nvSpPr>
          <p:cNvPr id="118" name="Rechteck 117">
            <a:extLst>
              <a:ext uri="{FF2B5EF4-FFF2-40B4-BE49-F238E27FC236}">
                <a16:creationId xmlns:a16="http://schemas.microsoft.com/office/drawing/2014/main" id="{68EEB74F-B40D-4158-AF43-882C26BCFE8B}"/>
              </a:ext>
            </a:extLst>
          </p:cNvPr>
          <p:cNvSpPr/>
          <p:nvPr/>
        </p:nvSpPr>
        <p:spPr bwMode="auto">
          <a:xfrm>
            <a:off x="5718213" y="1205724"/>
            <a:ext cx="1044000" cy="371060"/>
          </a:xfrm>
          <a:prstGeom prst="rect">
            <a:avLst/>
          </a:prstGeom>
          <a:solidFill>
            <a:schemeClr val="tx1">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err="1">
                <a:ln>
                  <a:noFill/>
                </a:ln>
                <a:solidFill>
                  <a:srgbClr val="000000"/>
                </a:solidFill>
                <a:effectLst/>
                <a:uLnTx/>
                <a:uFillTx/>
                <a:latin typeface="Arial"/>
                <a:ea typeface="+mn-ea"/>
                <a:cs typeface="Arial" charset="0"/>
              </a:rPr>
              <a:t>Apprenties</a:t>
            </a:r>
            <a:endParaRPr kumimoji="0" lang="de-CH" sz="1400" b="0" i="0" u="none" strike="noStrike" kern="1200" cap="none" spc="0" normalizeH="0" baseline="0" noProof="0" dirty="0">
              <a:ln>
                <a:noFill/>
              </a:ln>
              <a:solidFill>
                <a:srgbClr val="000000"/>
              </a:solidFill>
              <a:effectLst/>
              <a:uLnTx/>
              <a:uFillTx/>
              <a:latin typeface="Arial"/>
              <a:ea typeface="+mn-ea"/>
              <a:cs typeface="Arial" charset="0"/>
            </a:endParaRPr>
          </a:p>
        </p:txBody>
      </p:sp>
      <p:cxnSp>
        <p:nvCxnSpPr>
          <p:cNvPr id="119" name="Gerade Verbindung mit Pfeil 118">
            <a:extLst>
              <a:ext uri="{FF2B5EF4-FFF2-40B4-BE49-F238E27FC236}">
                <a16:creationId xmlns:a16="http://schemas.microsoft.com/office/drawing/2014/main" id="{F20500D1-4933-4AE7-9A64-402E7E3C0182}"/>
              </a:ext>
            </a:extLst>
          </p:cNvPr>
          <p:cNvCxnSpPr>
            <a:cxnSpLocks/>
            <a:stCxn id="118" idx="1"/>
          </p:cNvCxnSpPr>
          <p:nvPr/>
        </p:nvCxnSpPr>
        <p:spPr bwMode="auto">
          <a:xfrm flipH="1">
            <a:off x="5373117" y="1391254"/>
            <a:ext cx="345096" cy="0"/>
          </a:xfrm>
          <a:prstGeom prst="straightConnector1">
            <a:avLst/>
          </a:prstGeom>
          <a:solidFill>
            <a:schemeClr val="hlink"/>
          </a:solidFill>
          <a:ln w="19050" cap="flat" cmpd="sng" algn="ctr">
            <a:solidFill>
              <a:srgbClr val="002060"/>
            </a:solidFill>
            <a:prstDash val="solid"/>
            <a:round/>
            <a:headEnd type="none" w="med" len="med"/>
            <a:tailEnd type="triangle"/>
          </a:ln>
          <a:effectLst/>
        </p:spPr>
      </p:cxnSp>
      <p:cxnSp>
        <p:nvCxnSpPr>
          <p:cNvPr id="123" name="Gerade Verbindung mit Pfeil 122">
            <a:extLst>
              <a:ext uri="{FF2B5EF4-FFF2-40B4-BE49-F238E27FC236}">
                <a16:creationId xmlns:a16="http://schemas.microsoft.com/office/drawing/2014/main" id="{3188A2A3-87DA-4279-9DC8-C0663E8C648B}"/>
              </a:ext>
            </a:extLst>
          </p:cNvPr>
          <p:cNvCxnSpPr>
            <a:cxnSpLocks/>
          </p:cNvCxnSpPr>
          <p:nvPr/>
        </p:nvCxnSpPr>
        <p:spPr bwMode="auto">
          <a:xfrm>
            <a:off x="5112145" y="1570382"/>
            <a:ext cx="0" cy="974035"/>
          </a:xfrm>
          <a:prstGeom prst="straightConnector1">
            <a:avLst/>
          </a:prstGeom>
          <a:solidFill>
            <a:schemeClr val="hlink"/>
          </a:solidFill>
          <a:ln w="19050" cap="flat" cmpd="sng" algn="ctr">
            <a:solidFill>
              <a:srgbClr val="002060"/>
            </a:solidFill>
            <a:prstDash val="solid"/>
            <a:round/>
            <a:headEnd type="none" w="med" len="med"/>
            <a:tailEnd type="triangle"/>
          </a:ln>
          <a:effectLst/>
        </p:spPr>
      </p:cxnSp>
      <p:sp>
        <p:nvSpPr>
          <p:cNvPr id="67" name="Ellipse 66">
            <a:extLst>
              <a:ext uri="{FF2B5EF4-FFF2-40B4-BE49-F238E27FC236}">
                <a16:creationId xmlns:a16="http://schemas.microsoft.com/office/drawing/2014/main" id="{741E8FF7-B464-41D9-9EEC-50B198C94024}"/>
              </a:ext>
            </a:extLst>
          </p:cNvPr>
          <p:cNvSpPr/>
          <p:nvPr/>
        </p:nvSpPr>
        <p:spPr bwMode="auto">
          <a:xfrm>
            <a:off x="8152180" y="3777039"/>
            <a:ext cx="231913" cy="231913"/>
          </a:xfrm>
          <a:prstGeom prst="ellipse">
            <a:avLst/>
          </a:prstGeom>
          <a:solidFill>
            <a:srgbClr val="0070C0"/>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1400" b="0" i="0" u="none" strike="noStrike" kern="1200" cap="none" spc="0" normalizeH="0" baseline="0" noProof="0">
              <a:ln>
                <a:noFill/>
              </a:ln>
              <a:solidFill>
                <a:srgbClr val="FFFFFF"/>
              </a:solidFill>
              <a:effectLst/>
              <a:uLnTx/>
              <a:uFillTx/>
              <a:latin typeface="Arial"/>
              <a:ea typeface="+mn-ea"/>
              <a:cs typeface="Arial" charset="0"/>
            </a:endParaRPr>
          </a:p>
        </p:txBody>
      </p:sp>
      <p:sp>
        <p:nvSpPr>
          <p:cNvPr id="68" name="Ellipse 67">
            <a:extLst>
              <a:ext uri="{FF2B5EF4-FFF2-40B4-BE49-F238E27FC236}">
                <a16:creationId xmlns:a16="http://schemas.microsoft.com/office/drawing/2014/main" id="{86297BB6-8D54-419F-B51A-8345BF60EA4E}"/>
              </a:ext>
            </a:extLst>
          </p:cNvPr>
          <p:cNvSpPr/>
          <p:nvPr/>
        </p:nvSpPr>
        <p:spPr bwMode="auto">
          <a:xfrm>
            <a:off x="5135855" y="1914104"/>
            <a:ext cx="231913" cy="231913"/>
          </a:xfrm>
          <a:prstGeom prst="ellipse">
            <a:avLst/>
          </a:prstGeom>
          <a:solidFill>
            <a:srgbClr val="002060"/>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1400" b="0" i="0" u="none" strike="noStrike" kern="1200" cap="none" spc="0" normalizeH="0" baseline="0" noProof="0">
              <a:ln>
                <a:noFill/>
              </a:ln>
              <a:solidFill>
                <a:srgbClr val="FFFFFF"/>
              </a:solidFill>
              <a:effectLst/>
              <a:uLnTx/>
              <a:uFillTx/>
              <a:latin typeface="Arial"/>
              <a:ea typeface="+mn-ea"/>
              <a:cs typeface="Arial" charset="0"/>
            </a:endParaRPr>
          </a:p>
        </p:txBody>
      </p:sp>
      <p:sp>
        <p:nvSpPr>
          <p:cNvPr id="72" name="Ellipse 71">
            <a:extLst>
              <a:ext uri="{FF2B5EF4-FFF2-40B4-BE49-F238E27FC236}">
                <a16:creationId xmlns:a16="http://schemas.microsoft.com/office/drawing/2014/main" id="{3A0659BE-657F-4AE1-B821-798C17684960}"/>
              </a:ext>
            </a:extLst>
          </p:cNvPr>
          <p:cNvSpPr/>
          <p:nvPr/>
        </p:nvSpPr>
        <p:spPr bwMode="auto">
          <a:xfrm>
            <a:off x="3761080" y="2838855"/>
            <a:ext cx="231913" cy="231913"/>
          </a:xfrm>
          <a:prstGeom prst="ellipse">
            <a:avLst/>
          </a:prstGeom>
          <a:solidFill>
            <a:srgbClr val="0070C0"/>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1400" b="0" i="0" u="none" strike="noStrike" kern="1200" cap="none" spc="0" normalizeH="0" baseline="0" noProof="0">
              <a:ln>
                <a:noFill/>
              </a:ln>
              <a:solidFill>
                <a:srgbClr val="FFFFFF"/>
              </a:solidFill>
              <a:effectLst/>
              <a:uLnTx/>
              <a:uFillTx/>
              <a:latin typeface="Arial"/>
              <a:ea typeface="+mn-ea"/>
              <a:cs typeface="Arial" charset="0"/>
            </a:endParaRPr>
          </a:p>
        </p:txBody>
      </p:sp>
      <p:sp>
        <p:nvSpPr>
          <p:cNvPr id="73" name="Ellipse 72">
            <a:extLst>
              <a:ext uri="{FF2B5EF4-FFF2-40B4-BE49-F238E27FC236}">
                <a16:creationId xmlns:a16="http://schemas.microsoft.com/office/drawing/2014/main" id="{BB014CC6-7293-44FC-8C62-7030A016B217}"/>
              </a:ext>
            </a:extLst>
          </p:cNvPr>
          <p:cNvSpPr/>
          <p:nvPr/>
        </p:nvSpPr>
        <p:spPr bwMode="auto">
          <a:xfrm>
            <a:off x="3762805" y="2371294"/>
            <a:ext cx="231913" cy="231913"/>
          </a:xfrm>
          <a:prstGeom prst="ellipse">
            <a:avLst/>
          </a:prstGeom>
          <a:solidFill>
            <a:srgbClr val="00B050"/>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1400" b="0" i="0" u="none" strike="noStrike" kern="1200" cap="none" spc="0" normalizeH="0" baseline="0" noProof="0">
              <a:ln>
                <a:noFill/>
              </a:ln>
              <a:solidFill>
                <a:srgbClr val="FFFFFF"/>
              </a:solidFill>
              <a:effectLst/>
              <a:uLnTx/>
              <a:uFillTx/>
              <a:latin typeface="Arial"/>
              <a:ea typeface="+mn-ea"/>
              <a:cs typeface="Arial" charset="0"/>
            </a:endParaRPr>
          </a:p>
        </p:txBody>
      </p:sp>
      <p:sp>
        <p:nvSpPr>
          <p:cNvPr id="76" name="Ellipse 75">
            <a:extLst>
              <a:ext uri="{FF2B5EF4-FFF2-40B4-BE49-F238E27FC236}">
                <a16:creationId xmlns:a16="http://schemas.microsoft.com/office/drawing/2014/main" id="{E661D3D1-1E51-4CD1-911D-592580A1C175}"/>
              </a:ext>
            </a:extLst>
          </p:cNvPr>
          <p:cNvSpPr/>
          <p:nvPr/>
        </p:nvSpPr>
        <p:spPr bwMode="auto">
          <a:xfrm>
            <a:off x="8159980" y="3472629"/>
            <a:ext cx="226713" cy="228367"/>
          </a:xfrm>
          <a:prstGeom prst="ellipse">
            <a:avLst/>
          </a:prstGeom>
          <a:solidFill>
            <a:srgbClr val="0070C0"/>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1400" b="0" i="0" u="none" strike="noStrike" kern="1200" cap="none" spc="0" normalizeH="0" baseline="0" noProof="0">
              <a:ln>
                <a:noFill/>
              </a:ln>
              <a:solidFill>
                <a:srgbClr val="FFFFFF"/>
              </a:solidFill>
              <a:effectLst/>
              <a:uLnTx/>
              <a:uFillTx/>
              <a:latin typeface="Arial"/>
              <a:ea typeface="+mn-ea"/>
              <a:cs typeface="Arial" charset="0"/>
            </a:endParaRPr>
          </a:p>
        </p:txBody>
      </p:sp>
      <p:sp>
        <p:nvSpPr>
          <p:cNvPr id="75" name="Textfeld 74">
            <a:extLst>
              <a:ext uri="{FF2B5EF4-FFF2-40B4-BE49-F238E27FC236}">
                <a16:creationId xmlns:a16="http://schemas.microsoft.com/office/drawing/2014/main" id="{0FAC8AD3-C9FB-4CF1-899C-A11A4833956D}"/>
              </a:ext>
            </a:extLst>
          </p:cNvPr>
          <p:cNvSpPr txBox="1"/>
          <p:nvPr/>
        </p:nvSpPr>
        <p:spPr>
          <a:xfrm>
            <a:off x="8153291" y="3470596"/>
            <a:ext cx="221160" cy="219287"/>
          </a:xfrm>
          <a:prstGeom prst="rect">
            <a:avLst/>
          </a:prstGeom>
          <a:noFill/>
          <a:effectLst/>
        </p:spPr>
        <p:style>
          <a:lnRef idx="0">
            <a:scrgbClr r="0" g="0" b="0"/>
          </a:lnRef>
          <a:fillRef idx="1001">
            <a:schemeClr val="lt2"/>
          </a:fillRef>
          <a:effectRef idx="0">
            <a:scrgbClr r="0" g="0" b="0"/>
          </a:effectRef>
          <a:fontRef idx="major"/>
        </p:style>
        <p:txBody>
          <a:bodyPr wrap="none" lIns="36000" tIns="36000" rIns="36000" bIns="36000" rtlCol="0">
            <a:spAutoFit/>
          </a:bodyPr>
          <a:lstStyle/>
          <a:p>
            <a:pPr marL="0" marR="0" lvl="0" indent="0" algn="l" defTabSz="914400" rtl="0" eaLnBrk="1" fontAlgn="base" latinLnBrk="0" hangingPunct="1">
              <a:lnSpc>
                <a:spcPct val="100000"/>
              </a:lnSpc>
              <a:spcBef>
                <a:spcPts val="600"/>
              </a:spcBef>
              <a:spcAft>
                <a:spcPct val="0"/>
              </a:spcAft>
              <a:buClr>
                <a:srgbClr val="B3CA2C"/>
              </a:buClr>
              <a:buSzPct val="100000"/>
              <a:buFontTx/>
              <a:buNone/>
              <a:tabLst/>
              <a:defRPr/>
            </a:pPr>
            <a:r>
              <a:rPr kumimoji="0" lang="de-CH" sz="1100" b="0" i="0" u="none" strike="noStrike" kern="1200" cap="none" spc="0" normalizeH="0" baseline="0" noProof="0" dirty="0">
                <a:ln>
                  <a:noFill/>
                </a:ln>
                <a:solidFill>
                  <a:srgbClr val="FFFFFF"/>
                </a:solidFill>
                <a:effectLst/>
                <a:uLnTx/>
                <a:uFillTx/>
                <a:latin typeface="Arial"/>
                <a:ea typeface="+mj-ea"/>
                <a:cs typeface="+mj-cs"/>
              </a:rPr>
              <a:t>V1</a:t>
            </a:r>
            <a:endParaRPr kumimoji="0" lang="de-CH" sz="1200" b="0" i="0" u="none" strike="noStrike" kern="1200" cap="none" spc="0" normalizeH="0" baseline="0" noProof="0" dirty="0">
              <a:ln>
                <a:noFill/>
              </a:ln>
              <a:solidFill>
                <a:srgbClr val="FFFFFF"/>
              </a:solidFill>
              <a:effectLst/>
              <a:uLnTx/>
              <a:uFillTx/>
              <a:latin typeface="Arial"/>
              <a:ea typeface="+mj-ea"/>
              <a:cs typeface="+mj-cs"/>
            </a:endParaRPr>
          </a:p>
        </p:txBody>
      </p:sp>
      <p:sp>
        <p:nvSpPr>
          <p:cNvPr id="84" name="Ellipse 83">
            <a:extLst>
              <a:ext uri="{FF2B5EF4-FFF2-40B4-BE49-F238E27FC236}">
                <a16:creationId xmlns:a16="http://schemas.microsoft.com/office/drawing/2014/main" id="{ACDD65CF-07B1-4184-A9B0-7E9F3F320BB0}"/>
              </a:ext>
            </a:extLst>
          </p:cNvPr>
          <p:cNvSpPr/>
          <p:nvPr/>
        </p:nvSpPr>
        <p:spPr bwMode="auto">
          <a:xfrm>
            <a:off x="4802838" y="1908542"/>
            <a:ext cx="230400" cy="230400"/>
          </a:xfrm>
          <a:prstGeom prst="ellipse">
            <a:avLst/>
          </a:prstGeom>
          <a:solidFill>
            <a:srgbClr val="002060"/>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1400" b="0" i="0" u="none" strike="noStrike" kern="1200" cap="none" spc="0" normalizeH="0" baseline="0" noProof="0">
              <a:ln>
                <a:noFill/>
              </a:ln>
              <a:solidFill>
                <a:srgbClr val="FFFFFF"/>
              </a:solidFill>
              <a:effectLst/>
              <a:uLnTx/>
              <a:uFillTx/>
              <a:latin typeface="Arial"/>
              <a:ea typeface="+mn-ea"/>
              <a:cs typeface="Arial" charset="0"/>
            </a:endParaRPr>
          </a:p>
        </p:txBody>
      </p:sp>
      <p:sp>
        <p:nvSpPr>
          <p:cNvPr id="104" name="Textfeld 103">
            <a:extLst>
              <a:ext uri="{FF2B5EF4-FFF2-40B4-BE49-F238E27FC236}">
                <a16:creationId xmlns:a16="http://schemas.microsoft.com/office/drawing/2014/main" id="{57951E7B-2E03-4636-BC84-98EB3C1F4C8B}"/>
              </a:ext>
            </a:extLst>
          </p:cNvPr>
          <p:cNvSpPr txBox="1"/>
          <p:nvPr/>
        </p:nvSpPr>
        <p:spPr>
          <a:xfrm>
            <a:off x="8153291" y="3776265"/>
            <a:ext cx="245827" cy="241980"/>
          </a:xfrm>
          <a:prstGeom prst="rect">
            <a:avLst/>
          </a:prstGeom>
          <a:noFill/>
          <a:effectLst/>
        </p:spPr>
        <p:style>
          <a:lnRef idx="0">
            <a:scrgbClr r="0" g="0" b="0"/>
          </a:lnRef>
          <a:fillRef idx="1001">
            <a:schemeClr val="lt2"/>
          </a:fillRef>
          <a:effectRef idx="0">
            <a:scrgbClr r="0" g="0" b="0"/>
          </a:effectRef>
          <a:fontRef idx="major"/>
        </p:style>
        <p:txBody>
          <a:bodyPr wrap="none" lIns="36000" tIns="36000" rIns="36000" bIns="36000" rtlCol="0">
            <a:spAutoFit/>
          </a:bodyPr>
          <a:lstStyle/>
          <a:p>
            <a:pPr marL="0" marR="0" lvl="0" indent="0" algn="l" defTabSz="914400" rtl="0" eaLnBrk="1" fontAlgn="base" latinLnBrk="0" hangingPunct="1">
              <a:lnSpc>
                <a:spcPct val="100000"/>
              </a:lnSpc>
              <a:spcBef>
                <a:spcPts val="600"/>
              </a:spcBef>
              <a:spcAft>
                <a:spcPct val="0"/>
              </a:spcAft>
              <a:buClr>
                <a:srgbClr val="B3CA2C"/>
              </a:buClr>
              <a:buSzPct val="100000"/>
              <a:buFontTx/>
              <a:buNone/>
              <a:tabLst/>
              <a:defRPr/>
            </a:pPr>
            <a:r>
              <a:rPr kumimoji="0" lang="de-CH" sz="1100" b="0" i="0" u="none" strike="noStrike" kern="1200" cap="none" spc="0" normalizeH="0" baseline="0" noProof="0" dirty="0">
                <a:ln>
                  <a:noFill/>
                </a:ln>
                <a:solidFill>
                  <a:srgbClr val="FFFFFF"/>
                </a:solidFill>
                <a:effectLst/>
                <a:uLnTx/>
                <a:uFillTx/>
                <a:latin typeface="Arial"/>
                <a:ea typeface="+mj-ea"/>
                <a:cs typeface="+mj-cs"/>
              </a:rPr>
              <a:t>V2</a:t>
            </a:r>
          </a:p>
        </p:txBody>
      </p:sp>
      <p:sp>
        <p:nvSpPr>
          <p:cNvPr id="113" name="Textfeld 112">
            <a:extLst>
              <a:ext uri="{FF2B5EF4-FFF2-40B4-BE49-F238E27FC236}">
                <a16:creationId xmlns:a16="http://schemas.microsoft.com/office/drawing/2014/main" id="{68A08759-B47C-42CA-A91B-9C5D9418AE0B}"/>
              </a:ext>
            </a:extLst>
          </p:cNvPr>
          <p:cNvSpPr txBox="1"/>
          <p:nvPr/>
        </p:nvSpPr>
        <p:spPr>
          <a:xfrm>
            <a:off x="3758672" y="2832229"/>
            <a:ext cx="245827" cy="241980"/>
          </a:xfrm>
          <a:prstGeom prst="rect">
            <a:avLst/>
          </a:prstGeom>
          <a:noFill/>
          <a:effectLst/>
        </p:spPr>
        <p:style>
          <a:lnRef idx="0">
            <a:scrgbClr r="0" g="0" b="0"/>
          </a:lnRef>
          <a:fillRef idx="1001">
            <a:schemeClr val="lt2"/>
          </a:fillRef>
          <a:effectRef idx="0">
            <a:scrgbClr r="0" g="0" b="0"/>
          </a:effectRef>
          <a:fontRef idx="major"/>
        </p:style>
        <p:txBody>
          <a:bodyPr wrap="none" lIns="36000" tIns="36000" rIns="36000" bIns="36000" rtlCol="0">
            <a:spAutoFit/>
          </a:bodyPr>
          <a:lstStyle/>
          <a:p>
            <a:pPr marL="0" marR="0" lvl="0" indent="0" algn="l" defTabSz="914400" rtl="0" eaLnBrk="1" fontAlgn="base" latinLnBrk="0" hangingPunct="1">
              <a:lnSpc>
                <a:spcPct val="100000"/>
              </a:lnSpc>
              <a:spcBef>
                <a:spcPts val="600"/>
              </a:spcBef>
              <a:spcAft>
                <a:spcPct val="0"/>
              </a:spcAft>
              <a:buClr>
                <a:srgbClr val="B3CA2C"/>
              </a:buClr>
              <a:buSzPct val="100000"/>
              <a:buFontTx/>
              <a:buNone/>
              <a:tabLst/>
              <a:defRPr/>
            </a:pPr>
            <a:r>
              <a:rPr kumimoji="0" lang="de-CH" sz="1100" b="0" i="0" u="none" strike="noStrike" kern="1200" cap="none" spc="0" normalizeH="0" baseline="0" noProof="0">
                <a:ln>
                  <a:noFill/>
                </a:ln>
                <a:solidFill>
                  <a:srgbClr val="FFFFFF"/>
                </a:solidFill>
                <a:effectLst/>
                <a:uLnTx/>
                <a:uFillTx/>
                <a:latin typeface="Arial"/>
                <a:ea typeface="+mj-ea"/>
                <a:cs typeface="+mj-cs"/>
              </a:rPr>
              <a:t>V2</a:t>
            </a:r>
            <a:endParaRPr kumimoji="0" lang="de-CH" sz="1200" b="0" i="0" u="none" strike="noStrike" kern="1200" cap="none" spc="0" normalizeH="0" baseline="0" noProof="0">
              <a:ln>
                <a:noFill/>
              </a:ln>
              <a:solidFill>
                <a:srgbClr val="FFFFFF"/>
              </a:solidFill>
              <a:effectLst/>
              <a:uLnTx/>
              <a:uFillTx/>
              <a:latin typeface="Arial"/>
              <a:ea typeface="+mj-ea"/>
              <a:cs typeface="+mj-cs"/>
            </a:endParaRPr>
          </a:p>
        </p:txBody>
      </p:sp>
      <p:sp>
        <p:nvSpPr>
          <p:cNvPr id="115" name="Textfeld 114">
            <a:extLst>
              <a:ext uri="{FF2B5EF4-FFF2-40B4-BE49-F238E27FC236}">
                <a16:creationId xmlns:a16="http://schemas.microsoft.com/office/drawing/2014/main" id="{30BDE1E3-3101-4BC6-A280-8C3A3F4A00D4}"/>
              </a:ext>
            </a:extLst>
          </p:cNvPr>
          <p:cNvSpPr txBox="1"/>
          <p:nvPr/>
        </p:nvSpPr>
        <p:spPr>
          <a:xfrm>
            <a:off x="4033949" y="1914098"/>
            <a:ext cx="245827" cy="241980"/>
          </a:xfrm>
          <a:prstGeom prst="rect">
            <a:avLst/>
          </a:prstGeom>
          <a:noFill/>
          <a:effectLst/>
        </p:spPr>
        <p:style>
          <a:lnRef idx="0">
            <a:scrgbClr r="0" g="0" b="0"/>
          </a:lnRef>
          <a:fillRef idx="1001">
            <a:schemeClr val="lt2"/>
          </a:fillRef>
          <a:effectRef idx="0">
            <a:scrgbClr r="0" g="0" b="0"/>
          </a:effectRef>
          <a:fontRef idx="major"/>
        </p:style>
        <p:txBody>
          <a:bodyPr wrap="none" lIns="36000" tIns="36000" rIns="36000" bIns="36000" rtlCol="0">
            <a:spAutoFit/>
          </a:bodyPr>
          <a:lstStyle/>
          <a:p>
            <a:pPr marL="0" marR="0" lvl="0" indent="0" algn="l" defTabSz="914400" rtl="0" eaLnBrk="1" fontAlgn="base" latinLnBrk="0" hangingPunct="1">
              <a:lnSpc>
                <a:spcPct val="100000"/>
              </a:lnSpc>
              <a:spcBef>
                <a:spcPts val="600"/>
              </a:spcBef>
              <a:spcAft>
                <a:spcPct val="0"/>
              </a:spcAft>
              <a:buClr>
                <a:srgbClr val="B3CA2C"/>
              </a:buClr>
              <a:buSzPct val="100000"/>
              <a:buFontTx/>
              <a:buNone/>
              <a:tabLst/>
              <a:defRPr/>
            </a:pPr>
            <a:r>
              <a:rPr kumimoji="0" lang="de-CH" sz="1100" b="0" i="0" u="none" strike="noStrike" kern="1200" cap="none" spc="0" normalizeH="0" baseline="0" noProof="0">
                <a:ln>
                  <a:noFill/>
                </a:ln>
                <a:solidFill>
                  <a:srgbClr val="FFFFFF"/>
                </a:solidFill>
                <a:effectLst/>
                <a:uLnTx/>
                <a:uFillTx/>
                <a:latin typeface="Arial"/>
                <a:ea typeface="+mj-ea"/>
                <a:cs typeface="+mj-cs"/>
              </a:rPr>
              <a:t>V3</a:t>
            </a:r>
            <a:endParaRPr kumimoji="0" lang="de-CH" sz="1200" b="0" i="0" u="none" strike="noStrike" kern="1200" cap="none" spc="0" normalizeH="0" baseline="0" noProof="0">
              <a:ln>
                <a:noFill/>
              </a:ln>
              <a:solidFill>
                <a:srgbClr val="FFFFFF"/>
              </a:solidFill>
              <a:effectLst/>
              <a:uLnTx/>
              <a:uFillTx/>
              <a:latin typeface="Arial"/>
              <a:ea typeface="+mj-ea"/>
              <a:cs typeface="+mj-cs"/>
            </a:endParaRPr>
          </a:p>
        </p:txBody>
      </p:sp>
      <p:sp>
        <p:nvSpPr>
          <p:cNvPr id="116" name="Textfeld 115">
            <a:extLst>
              <a:ext uri="{FF2B5EF4-FFF2-40B4-BE49-F238E27FC236}">
                <a16:creationId xmlns:a16="http://schemas.microsoft.com/office/drawing/2014/main" id="{54B6ECE7-16EF-47E0-A792-9A851108B3A7}"/>
              </a:ext>
            </a:extLst>
          </p:cNvPr>
          <p:cNvSpPr txBox="1"/>
          <p:nvPr/>
        </p:nvSpPr>
        <p:spPr>
          <a:xfrm>
            <a:off x="3754194" y="2384921"/>
            <a:ext cx="245827" cy="241980"/>
          </a:xfrm>
          <a:prstGeom prst="rect">
            <a:avLst/>
          </a:prstGeom>
          <a:noFill/>
          <a:effectLst/>
        </p:spPr>
        <p:style>
          <a:lnRef idx="0">
            <a:scrgbClr r="0" g="0" b="0"/>
          </a:lnRef>
          <a:fillRef idx="1001">
            <a:schemeClr val="lt2"/>
          </a:fillRef>
          <a:effectRef idx="0">
            <a:scrgbClr r="0" g="0" b="0"/>
          </a:effectRef>
          <a:fontRef idx="major"/>
        </p:style>
        <p:txBody>
          <a:bodyPr wrap="none" lIns="36000" tIns="36000" rIns="36000" bIns="36000" rtlCol="0">
            <a:spAutoFit/>
          </a:bodyPr>
          <a:lstStyle/>
          <a:p>
            <a:pPr marL="0" marR="0" lvl="0" indent="0" algn="l" defTabSz="914400" rtl="0" eaLnBrk="1" fontAlgn="base" latinLnBrk="0" hangingPunct="1">
              <a:lnSpc>
                <a:spcPct val="100000"/>
              </a:lnSpc>
              <a:spcBef>
                <a:spcPts val="600"/>
              </a:spcBef>
              <a:spcAft>
                <a:spcPct val="0"/>
              </a:spcAft>
              <a:buClr>
                <a:srgbClr val="B3CA2C"/>
              </a:buClr>
              <a:buSzPct val="100000"/>
              <a:buFontTx/>
              <a:buNone/>
              <a:tabLst/>
              <a:defRPr/>
            </a:pPr>
            <a:r>
              <a:rPr kumimoji="0" lang="de-CH" sz="1100" b="0" i="0" u="none" strike="noStrike" kern="1200" cap="none" spc="0" normalizeH="0" baseline="0" noProof="0" dirty="0">
                <a:ln>
                  <a:noFill/>
                </a:ln>
                <a:solidFill>
                  <a:srgbClr val="FFFFFF"/>
                </a:solidFill>
                <a:effectLst/>
                <a:uLnTx/>
                <a:uFillTx/>
                <a:latin typeface="Arial"/>
                <a:ea typeface="+mj-ea"/>
                <a:cs typeface="+mj-cs"/>
              </a:rPr>
              <a:t>V3</a:t>
            </a:r>
            <a:endParaRPr kumimoji="0" lang="de-CH" sz="1200" b="0" i="0" u="none" strike="noStrike" kern="1200" cap="none" spc="0" normalizeH="0" baseline="0" noProof="0" dirty="0">
              <a:ln>
                <a:noFill/>
              </a:ln>
              <a:solidFill>
                <a:srgbClr val="FFFFFF"/>
              </a:solidFill>
              <a:effectLst/>
              <a:uLnTx/>
              <a:uFillTx/>
              <a:latin typeface="Arial"/>
              <a:ea typeface="+mj-ea"/>
              <a:cs typeface="+mj-cs"/>
            </a:endParaRPr>
          </a:p>
        </p:txBody>
      </p:sp>
      <p:sp>
        <p:nvSpPr>
          <p:cNvPr id="117" name="Textfeld 116">
            <a:extLst>
              <a:ext uri="{FF2B5EF4-FFF2-40B4-BE49-F238E27FC236}">
                <a16:creationId xmlns:a16="http://schemas.microsoft.com/office/drawing/2014/main" id="{D9259C9D-C11D-46F2-9802-D55FDC487807}"/>
              </a:ext>
            </a:extLst>
          </p:cNvPr>
          <p:cNvSpPr txBox="1"/>
          <p:nvPr/>
        </p:nvSpPr>
        <p:spPr>
          <a:xfrm>
            <a:off x="8153291" y="5061434"/>
            <a:ext cx="245827" cy="241980"/>
          </a:xfrm>
          <a:prstGeom prst="rect">
            <a:avLst/>
          </a:prstGeom>
          <a:noFill/>
          <a:effectLst/>
        </p:spPr>
        <p:style>
          <a:lnRef idx="0">
            <a:scrgbClr r="0" g="0" b="0"/>
          </a:lnRef>
          <a:fillRef idx="1001">
            <a:schemeClr val="lt2"/>
          </a:fillRef>
          <a:effectRef idx="0">
            <a:scrgbClr r="0" g="0" b="0"/>
          </a:effectRef>
          <a:fontRef idx="major"/>
        </p:style>
        <p:txBody>
          <a:bodyPr wrap="none" lIns="36000" tIns="36000" rIns="36000" bIns="36000" rtlCol="0">
            <a:spAutoFit/>
          </a:bodyPr>
          <a:lstStyle/>
          <a:p>
            <a:pPr marL="0" marR="0" lvl="0" indent="0" algn="l" defTabSz="914400" rtl="0" eaLnBrk="1" fontAlgn="base" latinLnBrk="0" hangingPunct="1">
              <a:lnSpc>
                <a:spcPct val="100000"/>
              </a:lnSpc>
              <a:spcBef>
                <a:spcPts val="600"/>
              </a:spcBef>
              <a:spcAft>
                <a:spcPct val="0"/>
              </a:spcAft>
              <a:buClr>
                <a:srgbClr val="B3CA2C"/>
              </a:buClr>
              <a:buSzPct val="100000"/>
              <a:buFontTx/>
              <a:buNone/>
              <a:tabLst/>
              <a:defRPr/>
            </a:pPr>
            <a:r>
              <a:rPr kumimoji="0" lang="de-CH" sz="1100" b="0" i="0" u="none" strike="noStrike" kern="1200" cap="none" spc="0" normalizeH="0" baseline="0" noProof="0">
                <a:ln>
                  <a:noFill/>
                </a:ln>
                <a:solidFill>
                  <a:srgbClr val="FFFFFF"/>
                </a:solidFill>
                <a:effectLst/>
                <a:uLnTx/>
                <a:uFillTx/>
                <a:latin typeface="Arial"/>
                <a:ea typeface="+mj-ea"/>
                <a:cs typeface="+mj-cs"/>
              </a:rPr>
              <a:t>V5</a:t>
            </a:r>
            <a:endParaRPr kumimoji="0" lang="de-CH" sz="1200" b="0" i="0" u="none" strike="noStrike" kern="1200" cap="none" spc="0" normalizeH="0" baseline="0" noProof="0">
              <a:ln>
                <a:noFill/>
              </a:ln>
              <a:solidFill>
                <a:srgbClr val="FFFFFF"/>
              </a:solidFill>
              <a:effectLst/>
              <a:uLnTx/>
              <a:uFillTx/>
              <a:latin typeface="Arial"/>
              <a:ea typeface="+mj-ea"/>
              <a:cs typeface="+mj-cs"/>
            </a:endParaRPr>
          </a:p>
        </p:txBody>
      </p:sp>
      <p:sp>
        <p:nvSpPr>
          <p:cNvPr id="120" name="Textfeld 119">
            <a:extLst>
              <a:ext uri="{FF2B5EF4-FFF2-40B4-BE49-F238E27FC236}">
                <a16:creationId xmlns:a16="http://schemas.microsoft.com/office/drawing/2014/main" id="{D79EFF3D-E75C-454E-9E5B-5AB3DC6E1A4C}"/>
              </a:ext>
            </a:extLst>
          </p:cNvPr>
          <p:cNvSpPr txBox="1"/>
          <p:nvPr/>
        </p:nvSpPr>
        <p:spPr>
          <a:xfrm>
            <a:off x="5135855" y="1914098"/>
            <a:ext cx="245827" cy="241980"/>
          </a:xfrm>
          <a:prstGeom prst="rect">
            <a:avLst/>
          </a:prstGeom>
          <a:noFill/>
          <a:effectLst/>
        </p:spPr>
        <p:style>
          <a:lnRef idx="0">
            <a:scrgbClr r="0" g="0" b="0"/>
          </a:lnRef>
          <a:fillRef idx="1001">
            <a:schemeClr val="lt2"/>
          </a:fillRef>
          <a:effectRef idx="0">
            <a:scrgbClr r="0" g="0" b="0"/>
          </a:effectRef>
          <a:fontRef idx="major"/>
        </p:style>
        <p:txBody>
          <a:bodyPr wrap="none" lIns="36000" tIns="36000" rIns="36000" bIns="36000" rtlCol="0">
            <a:spAutoFit/>
          </a:bodyPr>
          <a:lstStyle/>
          <a:p>
            <a:pPr marL="0" marR="0" lvl="0" indent="0" algn="l" defTabSz="914400" rtl="0" eaLnBrk="1" fontAlgn="base" latinLnBrk="0" hangingPunct="1">
              <a:lnSpc>
                <a:spcPct val="100000"/>
              </a:lnSpc>
              <a:spcBef>
                <a:spcPts val="600"/>
              </a:spcBef>
              <a:spcAft>
                <a:spcPct val="0"/>
              </a:spcAft>
              <a:buClr>
                <a:srgbClr val="B3CA2C"/>
              </a:buClr>
              <a:buSzPct val="100000"/>
              <a:buFontTx/>
              <a:buNone/>
              <a:tabLst/>
              <a:defRPr/>
            </a:pPr>
            <a:r>
              <a:rPr kumimoji="0" lang="de-CH" sz="1100" b="0" i="0" u="none" strike="noStrike" kern="1200" cap="none" spc="0" normalizeH="0" baseline="0" noProof="0">
                <a:ln>
                  <a:noFill/>
                </a:ln>
                <a:solidFill>
                  <a:srgbClr val="FFFFFF"/>
                </a:solidFill>
                <a:effectLst/>
                <a:uLnTx/>
                <a:uFillTx/>
                <a:latin typeface="Arial"/>
                <a:ea typeface="+mj-ea"/>
                <a:cs typeface="+mj-cs"/>
              </a:rPr>
              <a:t>V4</a:t>
            </a:r>
            <a:endParaRPr kumimoji="0" lang="de-CH" sz="1200" b="0" i="0" u="none" strike="noStrike" kern="1200" cap="none" spc="0" normalizeH="0" baseline="0" noProof="0">
              <a:ln>
                <a:noFill/>
              </a:ln>
              <a:solidFill>
                <a:srgbClr val="FFFFFF"/>
              </a:solidFill>
              <a:effectLst/>
              <a:uLnTx/>
              <a:uFillTx/>
              <a:latin typeface="Arial"/>
              <a:ea typeface="+mj-ea"/>
              <a:cs typeface="+mj-cs"/>
            </a:endParaRPr>
          </a:p>
        </p:txBody>
      </p:sp>
      <p:sp>
        <p:nvSpPr>
          <p:cNvPr id="121" name="Textfeld 120">
            <a:extLst>
              <a:ext uri="{FF2B5EF4-FFF2-40B4-BE49-F238E27FC236}">
                <a16:creationId xmlns:a16="http://schemas.microsoft.com/office/drawing/2014/main" id="{187C2AE6-F4AF-498B-98E7-4CC13805099E}"/>
              </a:ext>
            </a:extLst>
          </p:cNvPr>
          <p:cNvSpPr txBox="1"/>
          <p:nvPr/>
        </p:nvSpPr>
        <p:spPr>
          <a:xfrm>
            <a:off x="8153291" y="5346103"/>
            <a:ext cx="253843" cy="241980"/>
          </a:xfrm>
          <a:prstGeom prst="rect">
            <a:avLst/>
          </a:prstGeom>
          <a:noFill/>
          <a:effectLst/>
        </p:spPr>
        <p:style>
          <a:lnRef idx="0">
            <a:scrgbClr r="0" g="0" b="0"/>
          </a:lnRef>
          <a:fillRef idx="1001">
            <a:schemeClr val="lt2"/>
          </a:fillRef>
          <a:effectRef idx="0">
            <a:scrgbClr r="0" g="0" b="0"/>
          </a:effectRef>
          <a:fontRef idx="major"/>
        </p:style>
        <p:txBody>
          <a:bodyPr wrap="none" lIns="36000" tIns="36000" rIns="36000" bIns="36000" rtlCol="0">
            <a:spAutoFit/>
          </a:bodyPr>
          <a:lstStyle/>
          <a:p>
            <a:pPr marL="0" marR="0" lvl="0" indent="0" algn="l" defTabSz="914400" rtl="0" eaLnBrk="1" fontAlgn="base" latinLnBrk="0" hangingPunct="1">
              <a:lnSpc>
                <a:spcPct val="100000"/>
              </a:lnSpc>
              <a:spcBef>
                <a:spcPts val="600"/>
              </a:spcBef>
              <a:spcAft>
                <a:spcPct val="0"/>
              </a:spcAft>
              <a:buClr>
                <a:srgbClr val="B3CA2C"/>
              </a:buClr>
              <a:buSzPct val="100000"/>
              <a:buFontTx/>
              <a:buNone/>
              <a:tabLst/>
              <a:defRPr/>
            </a:pPr>
            <a:r>
              <a:rPr kumimoji="0" lang="de-CH" sz="1100" b="0" i="0" u="none" strike="noStrike" kern="1200" cap="none" spc="0" normalizeH="0" baseline="0" noProof="0">
                <a:ln>
                  <a:noFill/>
                </a:ln>
                <a:solidFill>
                  <a:srgbClr val="FFFFFF"/>
                </a:solidFill>
                <a:effectLst/>
                <a:uLnTx/>
                <a:uFillTx/>
                <a:latin typeface="Arial"/>
                <a:ea typeface="+mj-ea"/>
                <a:cs typeface="+mj-cs"/>
              </a:rPr>
              <a:t>D1</a:t>
            </a:r>
            <a:endParaRPr kumimoji="0" lang="de-CH" sz="1200" b="0" i="0" u="none" strike="noStrike" kern="1200" cap="none" spc="0" normalizeH="0" baseline="0" noProof="0">
              <a:ln>
                <a:noFill/>
              </a:ln>
              <a:solidFill>
                <a:srgbClr val="FFFFFF"/>
              </a:solidFill>
              <a:effectLst/>
              <a:uLnTx/>
              <a:uFillTx/>
              <a:latin typeface="Arial"/>
              <a:ea typeface="+mj-ea"/>
              <a:cs typeface="+mj-cs"/>
            </a:endParaRPr>
          </a:p>
        </p:txBody>
      </p:sp>
      <p:sp>
        <p:nvSpPr>
          <p:cNvPr id="122" name="Textfeld 121">
            <a:extLst>
              <a:ext uri="{FF2B5EF4-FFF2-40B4-BE49-F238E27FC236}">
                <a16:creationId xmlns:a16="http://schemas.microsoft.com/office/drawing/2014/main" id="{9175F807-F2AC-427B-B421-554027D5AF2A}"/>
              </a:ext>
            </a:extLst>
          </p:cNvPr>
          <p:cNvSpPr txBox="1"/>
          <p:nvPr/>
        </p:nvSpPr>
        <p:spPr>
          <a:xfrm>
            <a:off x="4709868" y="3457970"/>
            <a:ext cx="253843" cy="241980"/>
          </a:xfrm>
          <a:prstGeom prst="rect">
            <a:avLst/>
          </a:prstGeom>
          <a:noFill/>
          <a:effectLst/>
        </p:spPr>
        <p:style>
          <a:lnRef idx="0">
            <a:scrgbClr r="0" g="0" b="0"/>
          </a:lnRef>
          <a:fillRef idx="1001">
            <a:schemeClr val="lt2"/>
          </a:fillRef>
          <a:effectRef idx="0">
            <a:scrgbClr r="0" g="0" b="0"/>
          </a:effectRef>
          <a:fontRef idx="major"/>
        </p:style>
        <p:txBody>
          <a:bodyPr wrap="none" lIns="36000" tIns="36000" rIns="36000" bIns="36000" rtlCol="0">
            <a:spAutoFit/>
          </a:bodyPr>
          <a:lstStyle/>
          <a:p>
            <a:pPr marL="0" marR="0" lvl="0" indent="0" algn="l" defTabSz="914400" rtl="0" eaLnBrk="1" fontAlgn="base" latinLnBrk="0" hangingPunct="1">
              <a:lnSpc>
                <a:spcPct val="100000"/>
              </a:lnSpc>
              <a:spcBef>
                <a:spcPts val="600"/>
              </a:spcBef>
              <a:spcAft>
                <a:spcPct val="0"/>
              </a:spcAft>
              <a:buClr>
                <a:srgbClr val="B3CA2C"/>
              </a:buClr>
              <a:buSzPct val="100000"/>
              <a:buFontTx/>
              <a:buNone/>
              <a:tabLst/>
              <a:defRPr/>
            </a:pPr>
            <a:r>
              <a:rPr kumimoji="0" lang="de-CH" sz="1100" b="0" i="0" u="none" strike="noStrike" kern="1200" cap="none" spc="0" normalizeH="0" baseline="0" noProof="0">
                <a:ln>
                  <a:noFill/>
                </a:ln>
                <a:solidFill>
                  <a:srgbClr val="FFFFFF"/>
                </a:solidFill>
                <a:effectLst/>
                <a:uLnTx/>
                <a:uFillTx/>
                <a:latin typeface="Arial"/>
                <a:ea typeface="+mj-ea"/>
                <a:cs typeface="+mj-cs"/>
              </a:rPr>
              <a:t>D1</a:t>
            </a:r>
            <a:endParaRPr kumimoji="0" lang="de-CH" sz="1200" b="0" i="0" u="none" strike="noStrike" kern="1200" cap="none" spc="0" normalizeH="0" baseline="0" noProof="0">
              <a:ln>
                <a:noFill/>
              </a:ln>
              <a:solidFill>
                <a:srgbClr val="FFFFFF"/>
              </a:solidFill>
              <a:effectLst/>
              <a:uLnTx/>
              <a:uFillTx/>
              <a:latin typeface="Arial"/>
              <a:ea typeface="+mj-ea"/>
              <a:cs typeface="+mj-cs"/>
            </a:endParaRPr>
          </a:p>
        </p:txBody>
      </p:sp>
      <p:sp>
        <p:nvSpPr>
          <p:cNvPr id="124" name="Textfeld 123">
            <a:extLst>
              <a:ext uri="{FF2B5EF4-FFF2-40B4-BE49-F238E27FC236}">
                <a16:creationId xmlns:a16="http://schemas.microsoft.com/office/drawing/2014/main" id="{EB93C00E-452E-4F00-8343-DCF51004A0D1}"/>
              </a:ext>
            </a:extLst>
          </p:cNvPr>
          <p:cNvSpPr txBox="1"/>
          <p:nvPr/>
        </p:nvSpPr>
        <p:spPr>
          <a:xfrm>
            <a:off x="5771833" y="3457970"/>
            <a:ext cx="253843" cy="241980"/>
          </a:xfrm>
          <a:prstGeom prst="rect">
            <a:avLst/>
          </a:prstGeom>
          <a:noFill/>
          <a:effectLst/>
        </p:spPr>
        <p:style>
          <a:lnRef idx="0">
            <a:scrgbClr r="0" g="0" b="0"/>
          </a:lnRef>
          <a:fillRef idx="1001">
            <a:schemeClr val="lt2"/>
          </a:fillRef>
          <a:effectRef idx="0">
            <a:scrgbClr r="0" g="0" b="0"/>
          </a:effectRef>
          <a:fontRef idx="major"/>
        </p:style>
        <p:txBody>
          <a:bodyPr wrap="none" lIns="36000" tIns="36000" rIns="36000" bIns="36000" rtlCol="0">
            <a:spAutoFit/>
          </a:bodyPr>
          <a:lstStyle/>
          <a:p>
            <a:pPr marL="0" marR="0" lvl="0" indent="0" algn="l" defTabSz="914400" rtl="0" eaLnBrk="1" fontAlgn="base" latinLnBrk="0" hangingPunct="1">
              <a:lnSpc>
                <a:spcPct val="100000"/>
              </a:lnSpc>
              <a:spcBef>
                <a:spcPts val="600"/>
              </a:spcBef>
              <a:spcAft>
                <a:spcPct val="0"/>
              </a:spcAft>
              <a:buClr>
                <a:srgbClr val="B3CA2C"/>
              </a:buClr>
              <a:buSzPct val="100000"/>
              <a:buFontTx/>
              <a:buNone/>
              <a:tabLst/>
              <a:defRPr/>
            </a:pPr>
            <a:r>
              <a:rPr kumimoji="0" lang="de-CH" sz="1100" b="0" i="0" u="none" strike="noStrike" kern="1200" cap="none" spc="0" normalizeH="0" baseline="0" noProof="0">
                <a:ln>
                  <a:noFill/>
                </a:ln>
                <a:solidFill>
                  <a:srgbClr val="FFFFFF"/>
                </a:solidFill>
                <a:effectLst/>
                <a:uLnTx/>
                <a:uFillTx/>
                <a:latin typeface="Arial"/>
                <a:ea typeface="+mj-ea"/>
                <a:cs typeface="+mj-cs"/>
              </a:rPr>
              <a:t>D1</a:t>
            </a:r>
            <a:endParaRPr kumimoji="0" lang="de-CH" sz="1200" b="0" i="0" u="none" strike="noStrike" kern="1200" cap="none" spc="0" normalizeH="0" baseline="0" noProof="0">
              <a:ln>
                <a:noFill/>
              </a:ln>
              <a:solidFill>
                <a:srgbClr val="FFFFFF"/>
              </a:solidFill>
              <a:effectLst/>
              <a:uLnTx/>
              <a:uFillTx/>
              <a:latin typeface="Arial"/>
              <a:ea typeface="+mj-ea"/>
              <a:cs typeface="+mj-cs"/>
            </a:endParaRPr>
          </a:p>
        </p:txBody>
      </p:sp>
      <p:sp>
        <p:nvSpPr>
          <p:cNvPr id="125" name="Textfeld 124">
            <a:extLst>
              <a:ext uri="{FF2B5EF4-FFF2-40B4-BE49-F238E27FC236}">
                <a16:creationId xmlns:a16="http://schemas.microsoft.com/office/drawing/2014/main" id="{D8DC52CB-6B14-4261-B624-D10409DD67F9}"/>
              </a:ext>
            </a:extLst>
          </p:cNvPr>
          <p:cNvSpPr txBox="1"/>
          <p:nvPr/>
        </p:nvSpPr>
        <p:spPr>
          <a:xfrm>
            <a:off x="4441846" y="3457970"/>
            <a:ext cx="253843" cy="241980"/>
          </a:xfrm>
          <a:prstGeom prst="rect">
            <a:avLst/>
          </a:prstGeom>
          <a:noFill/>
          <a:effectLst/>
        </p:spPr>
        <p:style>
          <a:lnRef idx="0">
            <a:scrgbClr r="0" g="0" b="0"/>
          </a:lnRef>
          <a:fillRef idx="1001">
            <a:schemeClr val="lt2"/>
          </a:fillRef>
          <a:effectRef idx="0">
            <a:scrgbClr r="0" g="0" b="0"/>
          </a:effectRef>
          <a:fontRef idx="major"/>
        </p:style>
        <p:txBody>
          <a:bodyPr wrap="none" lIns="36000" tIns="36000" rIns="36000" bIns="36000" rtlCol="0">
            <a:spAutoFit/>
          </a:bodyPr>
          <a:lstStyle/>
          <a:p>
            <a:pPr marL="0" marR="0" lvl="0" indent="0" algn="l" defTabSz="914400" rtl="0" eaLnBrk="1" fontAlgn="base" latinLnBrk="0" hangingPunct="1">
              <a:lnSpc>
                <a:spcPct val="100000"/>
              </a:lnSpc>
              <a:spcBef>
                <a:spcPts val="600"/>
              </a:spcBef>
              <a:spcAft>
                <a:spcPct val="0"/>
              </a:spcAft>
              <a:buClr>
                <a:srgbClr val="B3CA2C"/>
              </a:buClr>
              <a:buSzPct val="100000"/>
              <a:buFontTx/>
              <a:buNone/>
              <a:tabLst/>
              <a:defRPr/>
            </a:pPr>
            <a:r>
              <a:rPr kumimoji="0" lang="de-CH" sz="1100" b="0" i="0" u="none" strike="noStrike" kern="1200" cap="none" spc="0" normalizeH="0" baseline="0" noProof="0">
                <a:ln>
                  <a:noFill/>
                </a:ln>
                <a:solidFill>
                  <a:srgbClr val="FFFFFF"/>
                </a:solidFill>
                <a:effectLst/>
                <a:uLnTx/>
                <a:uFillTx/>
                <a:latin typeface="Arial"/>
                <a:ea typeface="+mj-ea"/>
                <a:cs typeface="+mj-cs"/>
              </a:rPr>
              <a:t>D2</a:t>
            </a:r>
            <a:endParaRPr kumimoji="0" lang="de-CH" sz="1200" b="0" i="0" u="none" strike="noStrike" kern="1200" cap="none" spc="0" normalizeH="0" baseline="0" noProof="0">
              <a:ln>
                <a:noFill/>
              </a:ln>
              <a:solidFill>
                <a:srgbClr val="FFFFFF"/>
              </a:solidFill>
              <a:effectLst/>
              <a:uLnTx/>
              <a:uFillTx/>
              <a:latin typeface="Arial"/>
              <a:ea typeface="+mj-ea"/>
              <a:cs typeface="+mj-cs"/>
            </a:endParaRPr>
          </a:p>
        </p:txBody>
      </p:sp>
      <p:sp>
        <p:nvSpPr>
          <p:cNvPr id="126" name="Textfeld 125">
            <a:extLst>
              <a:ext uri="{FF2B5EF4-FFF2-40B4-BE49-F238E27FC236}">
                <a16:creationId xmlns:a16="http://schemas.microsoft.com/office/drawing/2014/main" id="{39DE1E7C-A210-4E02-AB40-3EBBDC19B861}"/>
              </a:ext>
            </a:extLst>
          </p:cNvPr>
          <p:cNvSpPr txBox="1"/>
          <p:nvPr/>
        </p:nvSpPr>
        <p:spPr>
          <a:xfrm>
            <a:off x="3786141" y="3457970"/>
            <a:ext cx="253843" cy="241980"/>
          </a:xfrm>
          <a:prstGeom prst="rect">
            <a:avLst/>
          </a:prstGeom>
          <a:noFill/>
          <a:effectLst/>
        </p:spPr>
        <p:style>
          <a:lnRef idx="0">
            <a:scrgbClr r="0" g="0" b="0"/>
          </a:lnRef>
          <a:fillRef idx="1001">
            <a:schemeClr val="lt2"/>
          </a:fillRef>
          <a:effectRef idx="0">
            <a:scrgbClr r="0" g="0" b="0"/>
          </a:effectRef>
          <a:fontRef idx="major"/>
        </p:style>
        <p:txBody>
          <a:bodyPr wrap="none" lIns="36000" tIns="36000" rIns="36000" bIns="36000" rtlCol="0">
            <a:spAutoFit/>
          </a:bodyPr>
          <a:lstStyle/>
          <a:p>
            <a:pPr marL="0" marR="0" lvl="0" indent="0" algn="l" defTabSz="914400" rtl="0" eaLnBrk="1" fontAlgn="base" latinLnBrk="0" hangingPunct="1">
              <a:lnSpc>
                <a:spcPct val="100000"/>
              </a:lnSpc>
              <a:spcBef>
                <a:spcPts val="600"/>
              </a:spcBef>
              <a:spcAft>
                <a:spcPct val="0"/>
              </a:spcAft>
              <a:buClr>
                <a:srgbClr val="B3CA2C"/>
              </a:buClr>
              <a:buSzPct val="100000"/>
              <a:buFontTx/>
              <a:buNone/>
              <a:tabLst/>
              <a:defRPr/>
            </a:pPr>
            <a:r>
              <a:rPr kumimoji="0" lang="de-CH" sz="1100" b="0" i="0" u="none" strike="noStrike" kern="1200" cap="none" spc="0" normalizeH="0" baseline="0" noProof="0">
                <a:ln>
                  <a:noFill/>
                </a:ln>
                <a:solidFill>
                  <a:srgbClr val="FFFFFF"/>
                </a:solidFill>
                <a:effectLst/>
                <a:uLnTx/>
                <a:uFillTx/>
                <a:latin typeface="Arial"/>
                <a:ea typeface="+mj-ea"/>
                <a:cs typeface="+mj-cs"/>
              </a:rPr>
              <a:t>D2</a:t>
            </a:r>
            <a:endParaRPr kumimoji="0" lang="de-CH" sz="1200" b="0" i="0" u="none" strike="noStrike" kern="1200" cap="none" spc="0" normalizeH="0" baseline="0" noProof="0">
              <a:ln>
                <a:noFill/>
              </a:ln>
              <a:solidFill>
                <a:srgbClr val="FFFFFF"/>
              </a:solidFill>
              <a:effectLst/>
              <a:uLnTx/>
              <a:uFillTx/>
              <a:latin typeface="Arial"/>
              <a:ea typeface="+mj-ea"/>
              <a:cs typeface="+mj-cs"/>
            </a:endParaRPr>
          </a:p>
        </p:txBody>
      </p:sp>
      <p:sp>
        <p:nvSpPr>
          <p:cNvPr id="127" name="Textfeld 126">
            <a:extLst>
              <a:ext uri="{FF2B5EF4-FFF2-40B4-BE49-F238E27FC236}">
                <a16:creationId xmlns:a16="http://schemas.microsoft.com/office/drawing/2014/main" id="{88140C4E-FD9B-4856-952E-9A4B84DE5E55}"/>
              </a:ext>
            </a:extLst>
          </p:cNvPr>
          <p:cNvSpPr txBox="1"/>
          <p:nvPr/>
        </p:nvSpPr>
        <p:spPr>
          <a:xfrm>
            <a:off x="8153291" y="5644015"/>
            <a:ext cx="253843" cy="241980"/>
          </a:xfrm>
          <a:prstGeom prst="rect">
            <a:avLst/>
          </a:prstGeom>
          <a:noFill/>
          <a:effectLst/>
        </p:spPr>
        <p:style>
          <a:lnRef idx="0">
            <a:scrgbClr r="0" g="0" b="0"/>
          </a:lnRef>
          <a:fillRef idx="1001">
            <a:schemeClr val="lt2"/>
          </a:fillRef>
          <a:effectRef idx="0">
            <a:scrgbClr r="0" g="0" b="0"/>
          </a:effectRef>
          <a:fontRef idx="major"/>
        </p:style>
        <p:txBody>
          <a:bodyPr wrap="none" lIns="36000" tIns="36000" rIns="36000" bIns="36000" rtlCol="0">
            <a:spAutoFit/>
          </a:bodyPr>
          <a:lstStyle/>
          <a:p>
            <a:pPr marL="0" marR="0" lvl="0" indent="0" algn="l" defTabSz="914400" rtl="0" eaLnBrk="1" fontAlgn="base" latinLnBrk="0" hangingPunct="1">
              <a:lnSpc>
                <a:spcPct val="100000"/>
              </a:lnSpc>
              <a:spcBef>
                <a:spcPts val="600"/>
              </a:spcBef>
              <a:spcAft>
                <a:spcPct val="0"/>
              </a:spcAft>
              <a:buClr>
                <a:srgbClr val="B3CA2C"/>
              </a:buClr>
              <a:buSzPct val="100000"/>
              <a:buFontTx/>
              <a:buNone/>
              <a:tabLst/>
              <a:defRPr/>
            </a:pPr>
            <a:r>
              <a:rPr kumimoji="0" lang="de-CH" sz="1100" b="0" i="0" u="none" strike="noStrike" kern="1200" cap="none" spc="0" normalizeH="0" baseline="0" noProof="0">
                <a:ln>
                  <a:noFill/>
                </a:ln>
                <a:solidFill>
                  <a:srgbClr val="FFFFFF"/>
                </a:solidFill>
                <a:effectLst/>
                <a:uLnTx/>
                <a:uFillTx/>
                <a:latin typeface="Arial"/>
                <a:ea typeface="+mj-ea"/>
                <a:cs typeface="+mj-cs"/>
              </a:rPr>
              <a:t>D2</a:t>
            </a:r>
            <a:endParaRPr kumimoji="0" lang="de-CH" sz="1200" b="0" i="0" u="none" strike="noStrike" kern="1200" cap="none" spc="0" normalizeH="0" baseline="0" noProof="0">
              <a:ln>
                <a:noFill/>
              </a:ln>
              <a:solidFill>
                <a:srgbClr val="FFFFFF"/>
              </a:solidFill>
              <a:effectLst/>
              <a:uLnTx/>
              <a:uFillTx/>
              <a:latin typeface="Arial"/>
              <a:ea typeface="+mj-ea"/>
              <a:cs typeface="+mj-cs"/>
            </a:endParaRPr>
          </a:p>
        </p:txBody>
      </p:sp>
      <p:sp>
        <p:nvSpPr>
          <p:cNvPr id="128" name="Textfeld 127">
            <a:extLst>
              <a:ext uri="{FF2B5EF4-FFF2-40B4-BE49-F238E27FC236}">
                <a16:creationId xmlns:a16="http://schemas.microsoft.com/office/drawing/2014/main" id="{869FB105-CAB5-47B3-A60B-B18F9FD2D3F4}"/>
              </a:ext>
            </a:extLst>
          </p:cNvPr>
          <p:cNvSpPr txBox="1"/>
          <p:nvPr/>
        </p:nvSpPr>
        <p:spPr>
          <a:xfrm>
            <a:off x="8153291" y="5928818"/>
            <a:ext cx="253843" cy="241980"/>
          </a:xfrm>
          <a:prstGeom prst="rect">
            <a:avLst/>
          </a:prstGeom>
          <a:noFill/>
          <a:effectLst/>
        </p:spPr>
        <p:style>
          <a:lnRef idx="0">
            <a:scrgbClr r="0" g="0" b="0"/>
          </a:lnRef>
          <a:fillRef idx="1001">
            <a:schemeClr val="lt2"/>
          </a:fillRef>
          <a:effectRef idx="0">
            <a:scrgbClr r="0" g="0" b="0"/>
          </a:effectRef>
          <a:fontRef idx="major"/>
        </p:style>
        <p:txBody>
          <a:bodyPr wrap="none" lIns="36000" tIns="36000" rIns="36000" bIns="36000" rtlCol="0">
            <a:spAutoFit/>
          </a:bodyPr>
          <a:lstStyle/>
          <a:p>
            <a:pPr marL="0" marR="0" lvl="0" indent="0" algn="l" defTabSz="914400" rtl="0" eaLnBrk="1" fontAlgn="base" latinLnBrk="0" hangingPunct="1">
              <a:lnSpc>
                <a:spcPct val="100000"/>
              </a:lnSpc>
              <a:spcBef>
                <a:spcPts val="600"/>
              </a:spcBef>
              <a:spcAft>
                <a:spcPct val="0"/>
              </a:spcAft>
              <a:buClr>
                <a:srgbClr val="B3CA2C"/>
              </a:buClr>
              <a:buSzPct val="100000"/>
              <a:buFontTx/>
              <a:buNone/>
              <a:tabLst/>
              <a:defRPr/>
            </a:pPr>
            <a:r>
              <a:rPr kumimoji="0" lang="de-CH" sz="1100" b="0" i="0" u="none" strike="noStrike" kern="1200" cap="none" spc="0" normalizeH="0" baseline="0" noProof="0">
                <a:ln>
                  <a:noFill/>
                </a:ln>
                <a:solidFill>
                  <a:srgbClr val="FFFFFF"/>
                </a:solidFill>
                <a:effectLst/>
                <a:uLnTx/>
                <a:uFillTx/>
                <a:latin typeface="Arial"/>
                <a:ea typeface="+mj-ea"/>
                <a:cs typeface="+mj-cs"/>
              </a:rPr>
              <a:t>D3</a:t>
            </a:r>
            <a:endParaRPr kumimoji="0" lang="de-CH" sz="1200" b="0" i="0" u="none" strike="noStrike" kern="1200" cap="none" spc="0" normalizeH="0" baseline="0" noProof="0">
              <a:ln>
                <a:noFill/>
              </a:ln>
              <a:solidFill>
                <a:srgbClr val="FFFFFF"/>
              </a:solidFill>
              <a:effectLst/>
              <a:uLnTx/>
              <a:uFillTx/>
              <a:latin typeface="Arial"/>
              <a:ea typeface="+mj-ea"/>
              <a:cs typeface="+mj-cs"/>
            </a:endParaRPr>
          </a:p>
        </p:txBody>
      </p:sp>
      <p:sp>
        <p:nvSpPr>
          <p:cNvPr id="129" name="Textfeld 128">
            <a:extLst>
              <a:ext uri="{FF2B5EF4-FFF2-40B4-BE49-F238E27FC236}">
                <a16:creationId xmlns:a16="http://schemas.microsoft.com/office/drawing/2014/main" id="{6C22DD3B-D35D-440A-93D9-C34ADA01F41D}"/>
              </a:ext>
            </a:extLst>
          </p:cNvPr>
          <p:cNvSpPr txBox="1"/>
          <p:nvPr/>
        </p:nvSpPr>
        <p:spPr>
          <a:xfrm>
            <a:off x="6918684" y="3457970"/>
            <a:ext cx="253843" cy="241980"/>
          </a:xfrm>
          <a:prstGeom prst="rect">
            <a:avLst/>
          </a:prstGeom>
          <a:noFill/>
          <a:effectLst/>
        </p:spPr>
        <p:style>
          <a:lnRef idx="0">
            <a:scrgbClr r="0" g="0" b="0"/>
          </a:lnRef>
          <a:fillRef idx="1001">
            <a:schemeClr val="lt2"/>
          </a:fillRef>
          <a:effectRef idx="0">
            <a:scrgbClr r="0" g="0" b="0"/>
          </a:effectRef>
          <a:fontRef idx="major"/>
        </p:style>
        <p:txBody>
          <a:bodyPr wrap="none" lIns="36000" tIns="36000" rIns="36000" bIns="36000" rtlCol="0">
            <a:spAutoFit/>
          </a:bodyPr>
          <a:lstStyle/>
          <a:p>
            <a:pPr marL="0" marR="0" lvl="0" indent="0" algn="l" defTabSz="914400" rtl="0" eaLnBrk="1" fontAlgn="base" latinLnBrk="0" hangingPunct="1">
              <a:lnSpc>
                <a:spcPct val="100000"/>
              </a:lnSpc>
              <a:spcBef>
                <a:spcPts val="600"/>
              </a:spcBef>
              <a:spcAft>
                <a:spcPct val="0"/>
              </a:spcAft>
              <a:buClr>
                <a:srgbClr val="B3CA2C"/>
              </a:buClr>
              <a:buSzPct val="100000"/>
              <a:buFontTx/>
              <a:buNone/>
              <a:tabLst/>
              <a:defRPr/>
            </a:pPr>
            <a:r>
              <a:rPr kumimoji="0" lang="de-CH" sz="1100" b="0" i="0" u="none" strike="noStrike" kern="1200" cap="none" spc="0" normalizeH="0" baseline="0" noProof="0">
                <a:ln>
                  <a:noFill/>
                </a:ln>
                <a:solidFill>
                  <a:srgbClr val="FFFFFF"/>
                </a:solidFill>
                <a:effectLst/>
                <a:uLnTx/>
                <a:uFillTx/>
                <a:latin typeface="Arial"/>
                <a:ea typeface="+mj-ea"/>
                <a:cs typeface="+mj-cs"/>
              </a:rPr>
              <a:t>D3</a:t>
            </a:r>
            <a:endParaRPr kumimoji="0" lang="de-CH" sz="1200" b="0" i="0" u="none" strike="noStrike" kern="1200" cap="none" spc="0" normalizeH="0" baseline="0" noProof="0">
              <a:ln>
                <a:noFill/>
              </a:ln>
              <a:solidFill>
                <a:srgbClr val="FFFFFF"/>
              </a:solidFill>
              <a:effectLst/>
              <a:uLnTx/>
              <a:uFillTx/>
              <a:latin typeface="Arial"/>
              <a:ea typeface="+mj-ea"/>
              <a:cs typeface="+mj-cs"/>
            </a:endParaRPr>
          </a:p>
        </p:txBody>
      </p:sp>
      <p:sp>
        <p:nvSpPr>
          <p:cNvPr id="130" name="Textfeld 129">
            <a:extLst>
              <a:ext uri="{FF2B5EF4-FFF2-40B4-BE49-F238E27FC236}">
                <a16:creationId xmlns:a16="http://schemas.microsoft.com/office/drawing/2014/main" id="{98F48417-BE9C-4509-9848-5B678271BA83}"/>
              </a:ext>
            </a:extLst>
          </p:cNvPr>
          <p:cNvSpPr txBox="1"/>
          <p:nvPr/>
        </p:nvSpPr>
        <p:spPr>
          <a:xfrm>
            <a:off x="8153291" y="6202295"/>
            <a:ext cx="253843" cy="241980"/>
          </a:xfrm>
          <a:prstGeom prst="rect">
            <a:avLst/>
          </a:prstGeom>
          <a:noFill/>
          <a:effectLst/>
        </p:spPr>
        <p:style>
          <a:lnRef idx="0">
            <a:scrgbClr r="0" g="0" b="0"/>
          </a:lnRef>
          <a:fillRef idx="1001">
            <a:schemeClr val="lt2"/>
          </a:fillRef>
          <a:effectRef idx="0">
            <a:scrgbClr r="0" g="0" b="0"/>
          </a:effectRef>
          <a:fontRef idx="major"/>
        </p:style>
        <p:txBody>
          <a:bodyPr wrap="none" lIns="36000" tIns="36000" rIns="36000" bIns="36000" rtlCol="0">
            <a:spAutoFit/>
          </a:bodyPr>
          <a:lstStyle/>
          <a:p>
            <a:pPr marL="0" marR="0" lvl="0" indent="0" algn="l" defTabSz="914400" rtl="0" eaLnBrk="1" fontAlgn="base" latinLnBrk="0" hangingPunct="1">
              <a:lnSpc>
                <a:spcPct val="100000"/>
              </a:lnSpc>
              <a:spcBef>
                <a:spcPts val="600"/>
              </a:spcBef>
              <a:spcAft>
                <a:spcPct val="0"/>
              </a:spcAft>
              <a:buClr>
                <a:srgbClr val="B3CA2C"/>
              </a:buClr>
              <a:buSzPct val="100000"/>
              <a:buFontTx/>
              <a:buNone/>
              <a:tabLst/>
              <a:defRPr/>
            </a:pPr>
            <a:r>
              <a:rPr kumimoji="0" lang="de-CH" sz="1100" b="0" i="0" u="none" strike="noStrike" kern="1200" cap="none" spc="0" normalizeH="0" baseline="0" noProof="0">
                <a:ln>
                  <a:noFill/>
                </a:ln>
                <a:solidFill>
                  <a:srgbClr val="FFFFFF"/>
                </a:solidFill>
                <a:effectLst/>
                <a:uLnTx/>
                <a:uFillTx/>
                <a:latin typeface="Arial"/>
                <a:ea typeface="+mj-ea"/>
                <a:cs typeface="+mj-cs"/>
              </a:rPr>
              <a:t>D4</a:t>
            </a:r>
            <a:endParaRPr kumimoji="0" lang="de-CH" sz="1200" b="0" i="0" u="none" strike="noStrike" kern="1200" cap="none" spc="0" normalizeH="0" baseline="0" noProof="0">
              <a:ln>
                <a:noFill/>
              </a:ln>
              <a:solidFill>
                <a:srgbClr val="FFFFFF"/>
              </a:solidFill>
              <a:effectLst/>
              <a:uLnTx/>
              <a:uFillTx/>
              <a:latin typeface="Arial"/>
              <a:ea typeface="+mj-ea"/>
              <a:cs typeface="+mj-cs"/>
            </a:endParaRPr>
          </a:p>
        </p:txBody>
      </p:sp>
      <p:sp>
        <p:nvSpPr>
          <p:cNvPr id="131" name="Textfeld 130">
            <a:extLst>
              <a:ext uri="{FF2B5EF4-FFF2-40B4-BE49-F238E27FC236}">
                <a16:creationId xmlns:a16="http://schemas.microsoft.com/office/drawing/2014/main" id="{41857B5E-E83C-46F6-BDC6-9563D1C4D728}"/>
              </a:ext>
            </a:extLst>
          </p:cNvPr>
          <p:cNvSpPr txBox="1"/>
          <p:nvPr/>
        </p:nvSpPr>
        <p:spPr>
          <a:xfrm>
            <a:off x="6918683" y="4434505"/>
            <a:ext cx="253843" cy="241980"/>
          </a:xfrm>
          <a:prstGeom prst="rect">
            <a:avLst/>
          </a:prstGeom>
          <a:noFill/>
          <a:effectLst/>
        </p:spPr>
        <p:style>
          <a:lnRef idx="0">
            <a:scrgbClr r="0" g="0" b="0"/>
          </a:lnRef>
          <a:fillRef idx="1001">
            <a:schemeClr val="lt2"/>
          </a:fillRef>
          <a:effectRef idx="0">
            <a:scrgbClr r="0" g="0" b="0"/>
          </a:effectRef>
          <a:fontRef idx="major"/>
        </p:style>
        <p:txBody>
          <a:bodyPr wrap="none" lIns="36000" tIns="36000" rIns="36000" bIns="36000" rtlCol="0">
            <a:spAutoFit/>
          </a:bodyPr>
          <a:lstStyle/>
          <a:p>
            <a:pPr marL="0" marR="0" lvl="0" indent="0" algn="l" defTabSz="914400" rtl="0" eaLnBrk="1" fontAlgn="base" latinLnBrk="0" hangingPunct="1">
              <a:lnSpc>
                <a:spcPct val="100000"/>
              </a:lnSpc>
              <a:spcBef>
                <a:spcPts val="600"/>
              </a:spcBef>
              <a:spcAft>
                <a:spcPct val="0"/>
              </a:spcAft>
              <a:buClr>
                <a:srgbClr val="B3CA2C"/>
              </a:buClr>
              <a:buSzPct val="100000"/>
              <a:buFontTx/>
              <a:buNone/>
              <a:tabLst/>
              <a:defRPr/>
            </a:pPr>
            <a:r>
              <a:rPr kumimoji="0" lang="de-CH" sz="1100" b="0" i="0" u="none" strike="noStrike" kern="1200" cap="none" spc="0" normalizeH="0" baseline="0" noProof="0">
                <a:ln>
                  <a:noFill/>
                </a:ln>
                <a:solidFill>
                  <a:srgbClr val="FFFFFF"/>
                </a:solidFill>
                <a:effectLst/>
                <a:uLnTx/>
                <a:uFillTx/>
                <a:latin typeface="Arial"/>
                <a:ea typeface="+mj-ea"/>
                <a:cs typeface="+mj-cs"/>
              </a:rPr>
              <a:t>D4</a:t>
            </a:r>
            <a:endParaRPr kumimoji="0" lang="de-CH" sz="1200" b="0" i="0" u="none" strike="noStrike" kern="1200" cap="none" spc="0" normalizeH="0" baseline="0" noProof="0">
              <a:ln>
                <a:noFill/>
              </a:ln>
              <a:solidFill>
                <a:srgbClr val="FFFFFF"/>
              </a:solidFill>
              <a:effectLst/>
              <a:uLnTx/>
              <a:uFillTx/>
              <a:latin typeface="Arial"/>
              <a:ea typeface="+mj-ea"/>
              <a:cs typeface="+mj-cs"/>
            </a:endParaRPr>
          </a:p>
        </p:txBody>
      </p:sp>
      <p:sp>
        <p:nvSpPr>
          <p:cNvPr id="132" name="Textfeld 131">
            <a:extLst>
              <a:ext uri="{FF2B5EF4-FFF2-40B4-BE49-F238E27FC236}">
                <a16:creationId xmlns:a16="http://schemas.microsoft.com/office/drawing/2014/main" id="{27C6F2DA-4533-4D5B-8AFD-E6D80A3B13B8}"/>
              </a:ext>
            </a:extLst>
          </p:cNvPr>
          <p:cNvSpPr txBox="1"/>
          <p:nvPr/>
        </p:nvSpPr>
        <p:spPr>
          <a:xfrm>
            <a:off x="5768490" y="4434505"/>
            <a:ext cx="253843" cy="241980"/>
          </a:xfrm>
          <a:prstGeom prst="rect">
            <a:avLst/>
          </a:prstGeom>
          <a:noFill/>
          <a:effectLst/>
        </p:spPr>
        <p:style>
          <a:lnRef idx="0">
            <a:scrgbClr r="0" g="0" b="0"/>
          </a:lnRef>
          <a:fillRef idx="1001">
            <a:schemeClr val="lt2"/>
          </a:fillRef>
          <a:effectRef idx="0">
            <a:scrgbClr r="0" g="0" b="0"/>
          </a:effectRef>
          <a:fontRef idx="major"/>
        </p:style>
        <p:txBody>
          <a:bodyPr wrap="none" lIns="36000" tIns="36000" rIns="36000" bIns="36000" rtlCol="0">
            <a:spAutoFit/>
          </a:bodyPr>
          <a:lstStyle/>
          <a:p>
            <a:pPr marL="0" marR="0" lvl="0" indent="0" algn="l" defTabSz="914400" rtl="0" eaLnBrk="1" fontAlgn="base" latinLnBrk="0" hangingPunct="1">
              <a:lnSpc>
                <a:spcPct val="100000"/>
              </a:lnSpc>
              <a:spcBef>
                <a:spcPts val="600"/>
              </a:spcBef>
              <a:spcAft>
                <a:spcPct val="0"/>
              </a:spcAft>
              <a:buClr>
                <a:srgbClr val="B3CA2C"/>
              </a:buClr>
              <a:buSzPct val="100000"/>
              <a:buFontTx/>
              <a:buNone/>
              <a:tabLst/>
              <a:defRPr/>
            </a:pPr>
            <a:r>
              <a:rPr kumimoji="0" lang="de-CH" sz="1100" b="0" i="0" u="none" strike="noStrike" kern="1200" cap="none" spc="0" normalizeH="0" baseline="0" noProof="0">
                <a:ln>
                  <a:noFill/>
                </a:ln>
                <a:solidFill>
                  <a:srgbClr val="FFFFFF"/>
                </a:solidFill>
                <a:effectLst/>
                <a:uLnTx/>
                <a:uFillTx/>
                <a:latin typeface="Arial"/>
                <a:ea typeface="+mj-ea"/>
                <a:cs typeface="+mj-cs"/>
              </a:rPr>
              <a:t>D4</a:t>
            </a:r>
            <a:endParaRPr kumimoji="0" lang="de-CH" sz="1200" b="0" i="0" u="none" strike="noStrike" kern="1200" cap="none" spc="0" normalizeH="0" baseline="0" noProof="0">
              <a:ln>
                <a:noFill/>
              </a:ln>
              <a:solidFill>
                <a:srgbClr val="FFFFFF"/>
              </a:solidFill>
              <a:effectLst/>
              <a:uLnTx/>
              <a:uFillTx/>
              <a:latin typeface="Arial"/>
              <a:ea typeface="+mj-ea"/>
              <a:cs typeface="+mj-cs"/>
            </a:endParaRPr>
          </a:p>
        </p:txBody>
      </p:sp>
      <p:sp>
        <p:nvSpPr>
          <p:cNvPr id="133" name="Textfeld 132">
            <a:extLst>
              <a:ext uri="{FF2B5EF4-FFF2-40B4-BE49-F238E27FC236}">
                <a16:creationId xmlns:a16="http://schemas.microsoft.com/office/drawing/2014/main" id="{8CB8B1E0-8A2D-48E0-9955-6830B3A90320}"/>
              </a:ext>
            </a:extLst>
          </p:cNvPr>
          <p:cNvSpPr txBox="1"/>
          <p:nvPr/>
        </p:nvSpPr>
        <p:spPr>
          <a:xfrm>
            <a:off x="4709127" y="4434505"/>
            <a:ext cx="253843" cy="241980"/>
          </a:xfrm>
          <a:prstGeom prst="rect">
            <a:avLst/>
          </a:prstGeom>
          <a:noFill/>
          <a:effectLst/>
        </p:spPr>
        <p:style>
          <a:lnRef idx="0">
            <a:scrgbClr r="0" g="0" b="0"/>
          </a:lnRef>
          <a:fillRef idx="1001">
            <a:schemeClr val="lt2"/>
          </a:fillRef>
          <a:effectRef idx="0">
            <a:scrgbClr r="0" g="0" b="0"/>
          </a:effectRef>
          <a:fontRef idx="major"/>
        </p:style>
        <p:txBody>
          <a:bodyPr wrap="none" lIns="36000" tIns="36000" rIns="36000" bIns="36000" rtlCol="0">
            <a:spAutoFit/>
          </a:bodyPr>
          <a:lstStyle/>
          <a:p>
            <a:pPr marL="0" marR="0" lvl="0" indent="0" algn="l" defTabSz="914400" rtl="0" eaLnBrk="1" fontAlgn="base" latinLnBrk="0" hangingPunct="1">
              <a:lnSpc>
                <a:spcPct val="100000"/>
              </a:lnSpc>
              <a:spcBef>
                <a:spcPts val="600"/>
              </a:spcBef>
              <a:spcAft>
                <a:spcPct val="0"/>
              </a:spcAft>
              <a:buClr>
                <a:srgbClr val="B3CA2C"/>
              </a:buClr>
              <a:buSzPct val="100000"/>
              <a:buFontTx/>
              <a:buNone/>
              <a:tabLst/>
              <a:defRPr/>
            </a:pPr>
            <a:r>
              <a:rPr kumimoji="0" lang="de-CH" sz="1100" b="0" i="0" u="none" strike="noStrike" kern="1200" cap="none" spc="0" normalizeH="0" baseline="0" noProof="0">
                <a:ln>
                  <a:noFill/>
                </a:ln>
                <a:solidFill>
                  <a:srgbClr val="FFFFFF"/>
                </a:solidFill>
                <a:effectLst/>
                <a:uLnTx/>
                <a:uFillTx/>
                <a:latin typeface="Arial"/>
                <a:ea typeface="+mj-ea"/>
                <a:cs typeface="+mj-cs"/>
              </a:rPr>
              <a:t>D4</a:t>
            </a:r>
            <a:endParaRPr kumimoji="0" lang="de-CH" sz="1200" b="0" i="0" u="none" strike="noStrike" kern="1200" cap="none" spc="0" normalizeH="0" baseline="0" noProof="0">
              <a:ln>
                <a:noFill/>
              </a:ln>
              <a:solidFill>
                <a:srgbClr val="FFFFFF"/>
              </a:solidFill>
              <a:effectLst/>
              <a:uLnTx/>
              <a:uFillTx/>
              <a:latin typeface="Arial"/>
              <a:ea typeface="+mj-ea"/>
              <a:cs typeface="+mj-cs"/>
            </a:endParaRPr>
          </a:p>
        </p:txBody>
      </p:sp>
      <p:sp>
        <p:nvSpPr>
          <p:cNvPr id="134" name="Textfeld 133">
            <a:extLst>
              <a:ext uri="{FF2B5EF4-FFF2-40B4-BE49-F238E27FC236}">
                <a16:creationId xmlns:a16="http://schemas.microsoft.com/office/drawing/2014/main" id="{AD32EAF0-6E0B-4B3B-A1F8-483049D43989}"/>
              </a:ext>
            </a:extLst>
          </p:cNvPr>
          <p:cNvSpPr txBox="1"/>
          <p:nvPr/>
        </p:nvSpPr>
        <p:spPr>
          <a:xfrm>
            <a:off x="3782433" y="4434505"/>
            <a:ext cx="253843" cy="241980"/>
          </a:xfrm>
          <a:prstGeom prst="rect">
            <a:avLst/>
          </a:prstGeom>
          <a:noFill/>
          <a:effectLst/>
        </p:spPr>
        <p:style>
          <a:lnRef idx="0">
            <a:scrgbClr r="0" g="0" b="0"/>
          </a:lnRef>
          <a:fillRef idx="1001">
            <a:schemeClr val="lt2"/>
          </a:fillRef>
          <a:effectRef idx="0">
            <a:scrgbClr r="0" g="0" b="0"/>
          </a:effectRef>
          <a:fontRef idx="major"/>
        </p:style>
        <p:txBody>
          <a:bodyPr wrap="none" lIns="36000" tIns="36000" rIns="36000" bIns="36000" rtlCol="0">
            <a:spAutoFit/>
          </a:bodyPr>
          <a:lstStyle/>
          <a:p>
            <a:pPr marL="0" marR="0" lvl="0" indent="0" algn="l" defTabSz="914400" rtl="0" eaLnBrk="1" fontAlgn="base" latinLnBrk="0" hangingPunct="1">
              <a:lnSpc>
                <a:spcPct val="100000"/>
              </a:lnSpc>
              <a:spcBef>
                <a:spcPts val="600"/>
              </a:spcBef>
              <a:spcAft>
                <a:spcPct val="0"/>
              </a:spcAft>
              <a:buClr>
                <a:srgbClr val="B3CA2C"/>
              </a:buClr>
              <a:buSzPct val="100000"/>
              <a:buFontTx/>
              <a:buNone/>
              <a:tabLst/>
              <a:defRPr/>
            </a:pPr>
            <a:r>
              <a:rPr kumimoji="0" lang="de-CH" sz="1100" b="0" i="0" u="none" strike="noStrike" kern="1200" cap="none" spc="0" normalizeH="0" baseline="0" noProof="0">
                <a:ln>
                  <a:noFill/>
                </a:ln>
                <a:solidFill>
                  <a:srgbClr val="FFFFFF"/>
                </a:solidFill>
                <a:effectLst/>
                <a:uLnTx/>
                <a:uFillTx/>
                <a:latin typeface="Arial"/>
                <a:ea typeface="+mj-ea"/>
                <a:cs typeface="+mj-cs"/>
              </a:rPr>
              <a:t>D4</a:t>
            </a:r>
            <a:endParaRPr kumimoji="0" lang="de-CH" sz="1200" b="0" i="0" u="none" strike="noStrike" kern="1200" cap="none" spc="0" normalizeH="0" baseline="0" noProof="0">
              <a:ln>
                <a:noFill/>
              </a:ln>
              <a:solidFill>
                <a:srgbClr val="FFFFFF"/>
              </a:solidFill>
              <a:effectLst/>
              <a:uLnTx/>
              <a:uFillTx/>
              <a:latin typeface="Arial"/>
              <a:ea typeface="+mj-ea"/>
              <a:cs typeface="+mj-cs"/>
            </a:endParaRPr>
          </a:p>
        </p:txBody>
      </p:sp>
      <p:sp>
        <p:nvSpPr>
          <p:cNvPr id="135" name="Textfeld 134">
            <a:extLst>
              <a:ext uri="{FF2B5EF4-FFF2-40B4-BE49-F238E27FC236}">
                <a16:creationId xmlns:a16="http://schemas.microsoft.com/office/drawing/2014/main" id="{CD5F4FA1-D16C-40BA-BADA-A453FC7B1E97}"/>
              </a:ext>
            </a:extLst>
          </p:cNvPr>
          <p:cNvSpPr txBox="1"/>
          <p:nvPr/>
        </p:nvSpPr>
        <p:spPr>
          <a:xfrm>
            <a:off x="2934283" y="4434505"/>
            <a:ext cx="253843" cy="241980"/>
          </a:xfrm>
          <a:prstGeom prst="rect">
            <a:avLst/>
          </a:prstGeom>
          <a:noFill/>
          <a:effectLst/>
        </p:spPr>
        <p:style>
          <a:lnRef idx="0">
            <a:scrgbClr r="0" g="0" b="0"/>
          </a:lnRef>
          <a:fillRef idx="1001">
            <a:schemeClr val="lt2"/>
          </a:fillRef>
          <a:effectRef idx="0">
            <a:scrgbClr r="0" g="0" b="0"/>
          </a:effectRef>
          <a:fontRef idx="major"/>
        </p:style>
        <p:txBody>
          <a:bodyPr wrap="none" lIns="36000" tIns="36000" rIns="36000" bIns="36000" rtlCol="0">
            <a:spAutoFit/>
          </a:bodyPr>
          <a:lstStyle/>
          <a:p>
            <a:pPr marL="0" marR="0" lvl="0" indent="0" algn="l" defTabSz="914400" rtl="0" eaLnBrk="1" fontAlgn="base" latinLnBrk="0" hangingPunct="1">
              <a:lnSpc>
                <a:spcPct val="100000"/>
              </a:lnSpc>
              <a:spcBef>
                <a:spcPts val="600"/>
              </a:spcBef>
              <a:spcAft>
                <a:spcPct val="0"/>
              </a:spcAft>
              <a:buClr>
                <a:srgbClr val="B3CA2C"/>
              </a:buClr>
              <a:buSzPct val="100000"/>
              <a:buFontTx/>
              <a:buNone/>
              <a:tabLst/>
              <a:defRPr/>
            </a:pPr>
            <a:r>
              <a:rPr kumimoji="0" lang="de-CH" sz="1100" b="0" i="0" u="none" strike="noStrike" kern="1200" cap="none" spc="0" normalizeH="0" baseline="0" noProof="0">
                <a:ln>
                  <a:noFill/>
                </a:ln>
                <a:solidFill>
                  <a:srgbClr val="FFFFFF"/>
                </a:solidFill>
                <a:effectLst/>
                <a:uLnTx/>
                <a:uFillTx/>
                <a:latin typeface="Arial"/>
                <a:ea typeface="+mj-ea"/>
                <a:cs typeface="+mj-cs"/>
              </a:rPr>
              <a:t>D4</a:t>
            </a:r>
            <a:endParaRPr kumimoji="0" lang="de-CH" sz="1200" b="0" i="0" u="none" strike="noStrike" kern="1200" cap="none" spc="0" normalizeH="0" baseline="0" noProof="0">
              <a:ln>
                <a:noFill/>
              </a:ln>
              <a:solidFill>
                <a:srgbClr val="FFFFFF"/>
              </a:solidFill>
              <a:effectLst/>
              <a:uLnTx/>
              <a:uFillTx/>
              <a:latin typeface="Arial"/>
              <a:ea typeface="+mj-ea"/>
              <a:cs typeface="+mj-cs"/>
            </a:endParaRPr>
          </a:p>
        </p:txBody>
      </p:sp>
      <p:sp>
        <p:nvSpPr>
          <p:cNvPr id="13" name="Pfeil: Fünfeck 12">
            <a:extLst>
              <a:ext uri="{FF2B5EF4-FFF2-40B4-BE49-F238E27FC236}">
                <a16:creationId xmlns:a16="http://schemas.microsoft.com/office/drawing/2014/main" id="{90790A79-743D-4598-ABDC-D80D83201CDA}"/>
              </a:ext>
            </a:extLst>
          </p:cNvPr>
          <p:cNvSpPr/>
          <p:nvPr/>
        </p:nvSpPr>
        <p:spPr bwMode="auto">
          <a:xfrm rot="16200000">
            <a:off x="377025" y="1882587"/>
            <a:ext cx="1711651" cy="240789"/>
          </a:xfrm>
          <a:prstGeom prst="homePlate">
            <a:avLst/>
          </a:prstGeom>
          <a:solidFill>
            <a:schemeClr val="bg1">
              <a:lumMod val="8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050" b="0" i="0" u="none" strike="noStrike" kern="1200" cap="none" spc="0" normalizeH="0" baseline="0" noProof="0" dirty="0">
                <a:ln>
                  <a:noFill/>
                </a:ln>
                <a:solidFill>
                  <a:srgbClr val="000000"/>
                </a:solidFill>
                <a:effectLst/>
                <a:uLnTx/>
                <a:uFillTx/>
                <a:latin typeface="Arial"/>
                <a:ea typeface="+mn-ea"/>
                <a:cs typeface="Arial" charset="0"/>
              </a:rPr>
              <a:t>Processus de </a:t>
            </a:r>
            <a:r>
              <a:rPr kumimoji="0" lang="de-CH" sz="1050" b="0" i="0" u="none" strike="noStrike" kern="1200" cap="none" spc="0" normalizeH="0" baseline="0" noProof="0" dirty="0" err="1">
                <a:ln>
                  <a:noFill/>
                </a:ln>
                <a:solidFill>
                  <a:srgbClr val="000000"/>
                </a:solidFill>
                <a:effectLst/>
                <a:uLnTx/>
                <a:uFillTx/>
                <a:latin typeface="Arial"/>
                <a:ea typeface="+mn-ea"/>
                <a:cs typeface="Arial" charset="0"/>
              </a:rPr>
              <a:t>préparation</a:t>
            </a:r>
            <a:endParaRPr kumimoji="0" lang="de-CH" sz="105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38" name="Pfeil: Fünfeck 137">
            <a:extLst>
              <a:ext uri="{FF2B5EF4-FFF2-40B4-BE49-F238E27FC236}">
                <a16:creationId xmlns:a16="http://schemas.microsoft.com/office/drawing/2014/main" id="{11FF8868-C506-4880-B7D6-C6019A2B4464}"/>
              </a:ext>
            </a:extLst>
          </p:cNvPr>
          <p:cNvSpPr/>
          <p:nvPr/>
        </p:nvSpPr>
        <p:spPr bwMode="auto">
          <a:xfrm rot="5400000">
            <a:off x="-37992" y="4234875"/>
            <a:ext cx="2546541" cy="233132"/>
          </a:xfrm>
          <a:prstGeom prst="homePlate">
            <a:avLst/>
          </a:prstGeom>
          <a:solidFill>
            <a:schemeClr val="bg1">
              <a:lumMod val="8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12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39" name="Pfeil: Fünfeck 138">
            <a:extLst>
              <a:ext uri="{FF2B5EF4-FFF2-40B4-BE49-F238E27FC236}">
                <a16:creationId xmlns:a16="http://schemas.microsoft.com/office/drawing/2014/main" id="{7489C14A-8C0B-4A08-A9A7-9D410087A6A8}"/>
              </a:ext>
            </a:extLst>
          </p:cNvPr>
          <p:cNvSpPr/>
          <p:nvPr/>
        </p:nvSpPr>
        <p:spPr bwMode="auto">
          <a:xfrm rot="16200000">
            <a:off x="-42103" y="4129306"/>
            <a:ext cx="2546542" cy="224906"/>
          </a:xfrm>
          <a:prstGeom prst="homePlate">
            <a:avLst/>
          </a:prstGeom>
          <a:solidFill>
            <a:schemeClr val="bg1">
              <a:lumMod val="8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050" b="0" i="0" u="none" strike="noStrike" kern="1200" cap="none" spc="0" normalizeH="0" baseline="0" noProof="0" dirty="0">
                <a:ln>
                  <a:noFill/>
                </a:ln>
                <a:solidFill>
                  <a:srgbClr val="000000"/>
                </a:solidFill>
                <a:effectLst/>
                <a:uLnTx/>
                <a:uFillTx/>
                <a:latin typeface="Arial"/>
                <a:ea typeface="+mn-ea"/>
                <a:cs typeface="Arial" charset="0"/>
              </a:rPr>
              <a:t>Processus de mise en œuvre</a:t>
            </a:r>
          </a:p>
        </p:txBody>
      </p:sp>
      <p:sp>
        <p:nvSpPr>
          <p:cNvPr id="112" name="Ellipse 111">
            <a:extLst>
              <a:ext uri="{FF2B5EF4-FFF2-40B4-BE49-F238E27FC236}">
                <a16:creationId xmlns:a16="http://schemas.microsoft.com/office/drawing/2014/main" id="{C70FC1EC-59D2-43FC-975C-1E90AF4F9CA6}"/>
              </a:ext>
            </a:extLst>
          </p:cNvPr>
          <p:cNvSpPr/>
          <p:nvPr/>
        </p:nvSpPr>
        <p:spPr bwMode="auto">
          <a:xfrm>
            <a:off x="8152180" y="4054672"/>
            <a:ext cx="231913" cy="231913"/>
          </a:xfrm>
          <a:prstGeom prst="ellipse">
            <a:avLst/>
          </a:prstGeom>
          <a:solidFill>
            <a:srgbClr val="00B050"/>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1400" b="0" i="0" u="none" strike="noStrike" kern="1200" cap="none" spc="0" normalizeH="0" baseline="0" noProof="0">
              <a:ln>
                <a:noFill/>
              </a:ln>
              <a:solidFill>
                <a:srgbClr val="FFFFFF"/>
              </a:solidFill>
              <a:effectLst/>
              <a:uLnTx/>
              <a:uFillTx/>
              <a:latin typeface="Arial"/>
              <a:ea typeface="+mn-ea"/>
              <a:cs typeface="Arial" charset="0"/>
            </a:endParaRPr>
          </a:p>
        </p:txBody>
      </p:sp>
      <p:cxnSp>
        <p:nvCxnSpPr>
          <p:cNvPr id="142" name="Gerade Verbindung mit Pfeil 141">
            <a:extLst>
              <a:ext uri="{FF2B5EF4-FFF2-40B4-BE49-F238E27FC236}">
                <a16:creationId xmlns:a16="http://schemas.microsoft.com/office/drawing/2014/main" id="{FB18FFD2-2056-4C14-9754-250AE28189C8}"/>
              </a:ext>
            </a:extLst>
          </p:cNvPr>
          <p:cNvCxnSpPr/>
          <p:nvPr/>
        </p:nvCxnSpPr>
        <p:spPr bwMode="auto">
          <a:xfrm>
            <a:off x="4670844" y="1571452"/>
            <a:ext cx="0" cy="974035"/>
          </a:xfrm>
          <a:prstGeom prst="straightConnector1">
            <a:avLst/>
          </a:prstGeom>
          <a:solidFill>
            <a:schemeClr val="hlink"/>
          </a:solidFill>
          <a:ln w="19050" cap="flat" cmpd="sng" algn="ctr">
            <a:solidFill>
              <a:srgbClr val="0070C0"/>
            </a:solidFill>
            <a:prstDash val="solid"/>
            <a:round/>
            <a:headEnd type="triangle" w="med" len="med"/>
            <a:tailEnd type="none" w="med" len="med"/>
          </a:ln>
          <a:effectLst/>
        </p:spPr>
      </p:cxnSp>
      <p:sp>
        <p:nvSpPr>
          <p:cNvPr id="144" name="Ellipse 143">
            <a:extLst>
              <a:ext uri="{FF2B5EF4-FFF2-40B4-BE49-F238E27FC236}">
                <a16:creationId xmlns:a16="http://schemas.microsoft.com/office/drawing/2014/main" id="{5CF9B55B-C7C4-4755-BEA7-3D6F27ED5E0F}"/>
              </a:ext>
            </a:extLst>
          </p:cNvPr>
          <p:cNvSpPr/>
          <p:nvPr/>
        </p:nvSpPr>
        <p:spPr bwMode="auto">
          <a:xfrm>
            <a:off x="4414584" y="1919482"/>
            <a:ext cx="230400" cy="230400"/>
          </a:xfrm>
          <a:prstGeom prst="ellipse">
            <a:avLst/>
          </a:prstGeom>
          <a:solidFill>
            <a:srgbClr val="0070C0"/>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1400" b="0" i="0" u="none" strike="noStrike" kern="1200" cap="none" spc="0" normalizeH="0" baseline="0" noProof="0">
              <a:ln>
                <a:noFill/>
              </a:ln>
              <a:solidFill>
                <a:srgbClr val="FFFFFF"/>
              </a:solidFill>
              <a:effectLst/>
              <a:uLnTx/>
              <a:uFillTx/>
              <a:latin typeface="Arial"/>
              <a:ea typeface="+mn-ea"/>
              <a:cs typeface="Arial" charset="0"/>
            </a:endParaRPr>
          </a:p>
        </p:txBody>
      </p:sp>
      <p:sp>
        <p:nvSpPr>
          <p:cNvPr id="145" name="Textfeld 144">
            <a:extLst>
              <a:ext uri="{FF2B5EF4-FFF2-40B4-BE49-F238E27FC236}">
                <a16:creationId xmlns:a16="http://schemas.microsoft.com/office/drawing/2014/main" id="{2123967B-A033-4B3B-800D-CC5C7C63024B}"/>
              </a:ext>
            </a:extLst>
          </p:cNvPr>
          <p:cNvSpPr txBox="1"/>
          <p:nvPr/>
        </p:nvSpPr>
        <p:spPr>
          <a:xfrm>
            <a:off x="4416485" y="1925038"/>
            <a:ext cx="221160" cy="219287"/>
          </a:xfrm>
          <a:prstGeom prst="rect">
            <a:avLst/>
          </a:prstGeom>
          <a:noFill/>
          <a:effectLst/>
        </p:spPr>
        <p:style>
          <a:lnRef idx="0">
            <a:scrgbClr r="0" g="0" b="0"/>
          </a:lnRef>
          <a:fillRef idx="1001">
            <a:schemeClr val="lt2"/>
          </a:fillRef>
          <a:effectRef idx="0">
            <a:scrgbClr r="0" g="0" b="0"/>
          </a:effectRef>
          <a:fontRef idx="major"/>
        </p:style>
        <p:txBody>
          <a:bodyPr wrap="none" lIns="36000" tIns="36000" rIns="36000" bIns="36000" rtlCol="0">
            <a:spAutoFit/>
          </a:bodyPr>
          <a:lstStyle/>
          <a:p>
            <a:pPr marL="0" marR="0" lvl="0" indent="0" algn="l" defTabSz="914400" rtl="0" eaLnBrk="1" fontAlgn="base" latinLnBrk="0" hangingPunct="1">
              <a:lnSpc>
                <a:spcPct val="100000"/>
              </a:lnSpc>
              <a:spcBef>
                <a:spcPts val="600"/>
              </a:spcBef>
              <a:spcAft>
                <a:spcPct val="0"/>
              </a:spcAft>
              <a:buClr>
                <a:srgbClr val="B3CA2C"/>
              </a:buClr>
              <a:buSzPct val="100000"/>
              <a:buFontTx/>
              <a:buNone/>
              <a:tabLst/>
              <a:defRPr/>
            </a:pPr>
            <a:r>
              <a:rPr kumimoji="0" lang="de-CH" sz="1100" b="0" i="0" u="none" strike="noStrike" kern="1200" cap="none" spc="0" normalizeH="0" baseline="0" noProof="0">
                <a:ln>
                  <a:noFill/>
                </a:ln>
                <a:solidFill>
                  <a:srgbClr val="FFFFFF"/>
                </a:solidFill>
                <a:effectLst/>
                <a:uLnTx/>
                <a:uFillTx/>
                <a:latin typeface="Arial"/>
                <a:ea typeface="+mj-ea"/>
                <a:cs typeface="+mj-cs"/>
              </a:rPr>
              <a:t>V1</a:t>
            </a:r>
            <a:endParaRPr kumimoji="0" lang="de-CH" sz="1200" b="0" i="0" u="none" strike="noStrike" kern="1200" cap="none" spc="0" normalizeH="0" baseline="0" noProof="0">
              <a:ln>
                <a:noFill/>
              </a:ln>
              <a:solidFill>
                <a:srgbClr val="FFFFFF"/>
              </a:solidFill>
              <a:effectLst/>
              <a:uLnTx/>
              <a:uFillTx/>
              <a:latin typeface="Arial"/>
              <a:ea typeface="+mj-ea"/>
              <a:cs typeface="+mj-cs"/>
            </a:endParaRPr>
          </a:p>
        </p:txBody>
      </p:sp>
      <p:cxnSp>
        <p:nvCxnSpPr>
          <p:cNvPr id="140" name="Gerade Verbindung mit Pfeil 139">
            <a:extLst>
              <a:ext uri="{FF2B5EF4-FFF2-40B4-BE49-F238E27FC236}">
                <a16:creationId xmlns:a16="http://schemas.microsoft.com/office/drawing/2014/main" id="{D59EC5EA-CE3F-4AC6-B603-E5137BC8E7D2}"/>
              </a:ext>
            </a:extLst>
          </p:cNvPr>
          <p:cNvCxnSpPr>
            <a:cxnSpLocks/>
          </p:cNvCxnSpPr>
          <p:nvPr/>
        </p:nvCxnSpPr>
        <p:spPr bwMode="auto">
          <a:xfrm flipH="1">
            <a:off x="3369089" y="1570382"/>
            <a:ext cx="693676" cy="974035"/>
          </a:xfrm>
          <a:prstGeom prst="straightConnector1">
            <a:avLst/>
          </a:prstGeom>
          <a:solidFill>
            <a:schemeClr val="hlink"/>
          </a:solidFill>
          <a:ln w="19050" cap="flat" cmpd="sng" algn="ctr">
            <a:solidFill>
              <a:srgbClr val="00B050"/>
            </a:solidFill>
            <a:prstDash val="solid"/>
            <a:round/>
            <a:headEnd type="none" w="med" len="med"/>
            <a:tailEnd type="triangle"/>
          </a:ln>
          <a:effectLst/>
        </p:spPr>
      </p:cxnSp>
      <p:sp>
        <p:nvSpPr>
          <p:cNvPr id="141" name="Ellipse 140">
            <a:extLst>
              <a:ext uri="{FF2B5EF4-FFF2-40B4-BE49-F238E27FC236}">
                <a16:creationId xmlns:a16="http://schemas.microsoft.com/office/drawing/2014/main" id="{7157EED7-E0A2-40DC-AF66-BE3CFFF0D5E8}"/>
              </a:ext>
            </a:extLst>
          </p:cNvPr>
          <p:cNvSpPr/>
          <p:nvPr/>
        </p:nvSpPr>
        <p:spPr bwMode="auto">
          <a:xfrm>
            <a:off x="3402889" y="1908518"/>
            <a:ext cx="231913" cy="231913"/>
          </a:xfrm>
          <a:prstGeom prst="ellipse">
            <a:avLst/>
          </a:prstGeom>
          <a:solidFill>
            <a:srgbClr val="00B050"/>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1400" b="0" i="0" u="none" strike="noStrike" kern="1200" cap="none" spc="0" normalizeH="0" baseline="0" noProof="0">
              <a:ln>
                <a:noFill/>
              </a:ln>
              <a:solidFill>
                <a:srgbClr val="FFFFFF"/>
              </a:solidFill>
              <a:effectLst/>
              <a:uLnTx/>
              <a:uFillTx/>
              <a:latin typeface="Arial"/>
              <a:ea typeface="+mn-ea"/>
              <a:cs typeface="Arial" charset="0"/>
            </a:endParaRPr>
          </a:p>
        </p:txBody>
      </p:sp>
      <p:sp>
        <p:nvSpPr>
          <p:cNvPr id="143" name="Textfeld 142">
            <a:extLst>
              <a:ext uri="{FF2B5EF4-FFF2-40B4-BE49-F238E27FC236}">
                <a16:creationId xmlns:a16="http://schemas.microsoft.com/office/drawing/2014/main" id="{AFF18B8F-F843-4A0B-8B19-F39E190C9F99}"/>
              </a:ext>
            </a:extLst>
          </p:cNvPr>
          <p:cNvSpPr txBox="1"/>
          <p:nvPr/>
        </p:nvSpPr>
        <p:spPr>
          <a:xfrm>
            <a:off x="3393076" y="1907826"/>
            <a:ext cx="245827" cy="241980"/>
          </a:xfrm>
          <a:prstGeom prst="rect">
            <a:avLst/>
          </a:prstGeom>
          <a:noFill/>
          <a:effectLst/>
        </p:spPr>
        <p:style>
          <a:lnRef idx="0">
            <a:scrgbClr r="0" g="0" b="0"/>
          </a:lnRef>
          <a:fillRef idx="1001">
            <a:schemeClr val="lt2"/>
          </a:fillRef>
          <a:effectRef idx="0">
            <a:scrgbClr r="0" g="0" b="0"/>
          </a:effectRef>
          <a:fontRef idx="major"/>
        </p:style>
        <p:txBody>
          <a:bodyPr wrap="none" lIns="36000" tIns="36000" rIns="36000" bIns="36000" rtlCol="0">
            <a:spAutoFit/>
          </a:bodyPr>
          <a:lstStyle/>
          <a:p>
            <a:pPr marL="0" marR="0" lvl="0" indent="0" algn="l" defTabSz="914400" rtl="0" eaLnBrk="1" fontAlgn="base" latinLnBrk="0" hangingPunct="1">
              <a:lnSpc>
                <a:spcPct val="100000"/>
              </a:lnSpc>
              <a:spcBef>
                <a:spcPts val="600"/>
              </a:spcBef>
              <a:spcAft>
                <a:spcPct val="0"/>
              </a:spcAft>
              <a:buClr>
                <a:srgbClr val="B3CA2C"/>
              </a:buClr>
              <a:buSzPct val="100000"/>
              <a:buFontTx/>
              <a:buNone/>
              <a:tabLst/>
              <a:defRPr/>
            </a:pPr>
            <a:r>
              <a:rPr kumimoji="0" lang="de-CH" sz="1100" b="0" i="0" u="none" strike="noStrike" kern="1200" cap="none" spc="0" normalizeH="0" baseline="0" noProof="0">
                <a:ln>
                  <a:noFill/>
                </a:ln>
                <a:solidFill>
                  <a:srgbClr val="FFFFFF"/>
                </a:solidFill>
                <a:effectLst/>
                <a:uLnTx/>
                <a:uFillTx/>
                <a:latin typeface="Arial"/>
                <a:ea typeface="+mj-ea"/>
                <a:cs typeface="+mj-cs"/>
              </a:rPr>
              <a:t>V3</a:t>
            </a:r>
            <a:endParaRPr kumimoji="0" lang="de-CH" sz="1200" b="0" i="0" u="none" strike="noStrike" kern="1200" cap="none" spc="0" normalizeH="0" baseline="0" noProof="0">
              <a:ln>
                <a:noFill/>
              </a:ln>
              <a:solidFill>
                <a:srgbClr val="FFFFFF"/>
              </a:solidFill>
              <a:effectLst/>
              <a:uLnTx/>
              <a:uFillTx/>
              <a:latin typeface="Arial"/>
              <a:ea typeface="+mj-ea"/>
              <a:cs typeface="+mj-cs"/>
            </a:endParaRPr>
          </a:p>
        </p:txBody>
      </p:sp>
      <p:sp>
        <p:nvSpPr>
          <p:cNvPr id="146" name="Textfeld 145">
            <a:extLst>
              <a:ext uri="{FF2B5EF4-FFF2-40B4-BE49-F238E27FC236}">
                <a16:creationId xmlns:a16="http://schemas.microsoft.com/office/drawing/2014/main" id="{D9594A93-1F04-457A-BA87-C957FD6668A0}"/>
              </a:ext>
            </a:extLst>
          </p:cNvPr>
          <p:cNvSpPr txBox="1"/>
          <p:nvPr/>
        </p:nvSpPr>
        <p:spPr>
          <a:xfrm>
            <a:off x="8153291" y="4053898"/>
            <a:ext cx="245827" cy="241980"/>
          </a:xfrm>
          <a:prstGeom prst="rect">
            <a:avLst/>
          </a:prstGeom>
          <a:noFill/>
          <a:effectLst/>
        </p:spPr>
        <p:style>
          <a:lnRef idx="0">
            <a:scrgbClr r="0" g="0" b="0"/>
          </a:lnRef>
          <a:fillRef idx="1001">
            <a:schemeClr val="lt2"/>
          </a:fillRef>
          <a:effectRef idx="0">
            <a:scrgbClr r="0" g="0" b="0"/>
          </a:effectRef>
          <a:fontRef idx="major"/>
        </p:style>
        <p:txBody>
          <a:bodyPr wrap="none" lIns="36000" tIns="36000" rIns="36000" bIns="36000" rtlCol="0">
            <a:spAutoFit/>
          </a:bodyPr>
          <a:lstStyle/>
          <a:p>
            <a:pPr marL="0" marR="0" lvl="0" indent="0" algn="l" defTabSz="914400" rtl="0" eaLnBrk="1" fontAlgn="base" latinLnBrk="0" hangingPunct="1">
              <a:lnSpc>
                <a:spcPct val="100000"/>
              </a:lnSpc>
              <a:spcBef>
                <a:spcPts val="600"/>
              </a:spcBef>
              <a:spcAft>
                <a:spcPct val="0"/>
              </a:spcAft>
              <a:buClr>
                <a:srgbClr val="B3CA2C"/>
              </a:buClr>
              <a:buSzPct val="100000"/>
              <a:buFontTx/>
              <a:buNone/>
              <a:tabLst/>
              <a:defRPr/>
            </a:pPr>
            <a:r>
              <a:rPr kumimoji="0" lang="de-CH" sz="1100" b="0" i="0" u="none" strike="noStrike" kern="1200" cap="none" spc="0" normalizeH="0" baseline="0" noProof="0">
                <a:ln>
                  <a:noFill/>
                </a:ln>
                <a:solidFill>
                  <a:srgbClr val="FFFFFF"/>
                </a:solidFill>
                <a:effectLst/>
                <a:uLnTx/>
                <a:uFillTx/>
                <a:latin typeface="Arial"/>
                <a:ea typeface="+mj-ea"/>
                <a:cs typeface="+mj-cs"/>
              </a:rPr>
              <a:t>V3</a:t>
            </a:r>
          </a:p>
        </p:txBody>
      </p:sp>
      <p:sp>
        <p:nvSpPr>
          <p:cNvPr id="147" name="Textfeld 146">
            <a:extLst>
              <a:ext uri="{FF2B5EF4-FFF2-40B4-BE49-F238E27FC236}">
                <a16:creationId xmlns:a16="http://schemas.microsoft.com/office/drawing/2014/main" id="{20935C05-B2D7-4673-A754-DC18A363BE09}"/>
              </a:ext>
            </a:extLst>
          </p:cNvPr>
          <p:cNvSpPr txBox="1"/>
          <p:nvPr/>
        </p:nvSpPr>
        <p:spPr>
          <a:xfrm>
            <a:off x="8153291" y="4567765"/>
            <a:ext cx="245827" cy="241980"/>
          </a:xfrm>
          <a:prstGeom prst="rect">
            <a:avLst/>
          </a:prstGeom>
          <a:noFill/>
          <a:effectLst/>
        </p:spPr>
        <p:style>
          <a:lnRef idx="0">
            <a:scrgbClr r="0" g="0" b="0"/>
          </a:lnRef>
          <a:fillRef idx="1001">
            <a:schemeClr val="lt2"/>
          </a:fillRef>
          <a:effectRef idx="0">
            <a:scrgbClr r="0" g="0" b="0"/>
          </a:effectRef>
          <a:fontRef idx="major"/>
        </p:style>
        <p:txBody>
          <a:bodyPr wrap="none" lIns="36000" tIns="36000" rIns="36000" bIns="36000" rtlCol="0">
            <a:spAutoFit/>
          </a:bodyPr>
          <a:lstStyle/>
          <a:p>
            <a:pPr marL="0" marR="0" lvl="0" indent="0" algn="l" defTabSz="914400" rtl="0" eaLnBrk="1" fontAlgn="base" latinLnBrk="0" hangingPunct="1">
              <a:lnSpc>
                <a:spcPct val="100000"/>
              </a:lnSpc>
              <a:spcBef>
                <a:spcPts val="600"/>
              </a:spcBef>
              <a:spcAft>
                <a:spcPct val="0"/>
              </a:spcAft>
              <a:buClr>
                <a:srgbClr val="B3CA2C"/>
              </a:buClr>
              <a:buSzPct val="100000"/>
              <a:buFontTx/>
              <a:buNone/>
              <a:tabLst/>
              <a:defRPr/>
            </a:pPr>
            <a:r>
              <a:rPr kumimoji="0" lang="de-CH" sz="1100" b="0" i="0" u="none" strike="noStrike" kern="1200" cap="none" spc="0" normalizeH="0" baseline="0" noProof="0">
                <a:ln>
                  <a:noFill/>
                </a:ln>
                <a:solidFill>
                  <a:srgbClr val="FFFFFF"/>
                </a:solidFill>
                <a:effectLst/>
                <a:uLnTx/>
                <a:uFillTx/>
                <a:latin typeface="Arial"/>
                <a:ea typeface="+mj-ea"/>
                <a:cs typeface="+mj-cs"/>
              </a:rPr>
              <a:t>V4</a:t>
            </a:r>
          </a:p>
        </p:txBody>
      </p:sp>
      <p:sp>
        <p:nvSpPr>
          <p:cNvPr id="148" name="Textfeld 147">
            <a:extLst>
              <a:ext uri="{FF2B5EF4-FFF2-40B4-BE49-F238E27FC236}">
                <a16:creationId xmlns:a16="http://schemas.microsoft.com/office/drawing/2014/main" id="{1804E6B8-00B7-42D3-9F61-77CABFF13F41}"/>
              </a:ext>
            </a:extLst>
          </p:cNvPr>
          <p:cNvSpPr txBox="1"/>
          <p:nvPr/>
        </p:nvSpPr>
        <p:spPr>
          <a:xfrm>
            <a:off x="4804739" y="1914098"/>
            <a:ext cx="245827" cy="241980"/>
          </a:xfrm>
          <a:prstGeom prst="rect">
            <a:avLst/>
          </a:prstGeom>
          <a:noFill/>
          <a:effectLst/>
        </p:spPr>
        <p:style>
          <a:lnRef idx="0">
            <a:scrgbClr r="0" g="0" b="0"/>
          </a:lnRef>
          <a:fillRef idx="1001">
            <a:schemeClr val="lt2"/>
          </a:fillRef>
          <a:effectRef idx="0">
            <a:scrgbClr r="0" g="0" b="0"/>
          </a:effectRef>
          <a:fontRef idx="major"/>
        </p:style>
        <p:txBody>
          <a:bodyPr wrap="none" lIns="36000" tIns="36000" rIns="36000" bIns="36000" rtlCol="0">
            <a:spAutoFit/>
          </a:bodyPr>
          <a:lstStyle/>
          <a:p>
            <a:pPr marL="0" marR="0" lvl="0" indent="0" algn="l" defTabSz="914400" rtl="0" eaLnBrk="1" fontAlgn="base" latinLnBrk="0" hangingPunct="1">
              <a:lnSpc>
                <a:spcPct val="100000"/>
              </a:lnSpc>
              <a:spcBef>
                <a:spcPts val="600"/>
              </a:spcBef>
              <a:spcAft>
                <a:spcPct val="0"/>
              </a:spcAft>
              <a:buClr>
                <a:srgbClr val="B3CA2C"/>
              </a:buClr>
              <a:buSzPct val="100000"/>
              <a:buFontTx/>
              <a:buNone/>
              <a:tabLst/>
              <a:defRPr/>
            </a:pPr>
            <a:r>
              <a:rPr kumimoji="0" lang="de-CH" sz="1100" b="0" i="0" u="none" strike="noStrike" kern="1200" cap="none" spc="0" normalizeH="0" baseline="0" noProof="0">
                <a:ln>
                  <a:noFill/>
                </a:ln>
                <a:solidFill>
                  <a:srgbClr val="FFFFFF"/>
                </a:solidFill>
                <a:effectLst/>
                <a:uLnTx/>
                <a:uFillTx/>
                <a:latin typeface="Arial"/>
                <a:ea typeface="+mj-ea"/>
                <a:cs typeface="+mj-cs"/>
              </a:rPr>
              <a:t>V5</a:t>
            </a:r>
            <a:endParaRPr kumimoji="0" lang="de-CH" sz="1200" b="0" i="0" u="none" strike="noStrike" kern="1200" cap="none" spc="0" normalizeH="0" baseline="0" noProof="0">
              <a:ln>
                <a:noFill/>
              </a:ln>
              <a:solidFill>
                <a:srgbClr val="FFFFFF"/>
              </a:solidFill>
              <a:effectLst/>
              <a:uLnTx/>
              <a:uFillTx/>
              <a:latin typeface="Arial"/>
              <a:ea typeface="+mj-ea"/>
              <a:cs typeface="+mj-cs"/>
            </a:endParaRPr>
          </a:p>
        </p:txBody>
      </p:sp>
      <p:sp>
        <p:nvSpPr>
          <p:cNvPr id="17" name="Textfeld 16">
            <a:extLst>
              <a:ext uri="{FF2B5EF4-FFF2-40B4-BE49-F238E27FC236}">
                <a16:creationId xmlns:a16="http://schemas.microsoft.com/office/drawing/2014/main" id="{4B5DD073-EE38-43D1-886F-B3E3AC8B946A}"/>
              </a:ext>
            </a:extLst>
          </p:cNvPr>
          <p:cNvSpPr txBox="1"/>
          <p:nvPr/>
        </p:nvSpPr>
        <p:spPr>
          <a:xfrm>
            <a:off x="1403213" y="1267152"/>
            <a:ext cx="2133017" cy="719034"/>
          </a:xfrm>
          <a:prstGeom prst="rect">
            <a:avLst/>
          </a:prstGeom>
          <a:noFill/>
          <a:effectLst/>
        </p:spPr>
        <p:style>
          <a:lnRef idx="0">
            <a:scrgbClr r="0" g="0" b="0"/>
          </a:lnRef>
          <a:fillRef idx="1001">
            <a:schemeClr val="lt2"/>
          </a:fillRef>
          <a:effectRef idx="0">
            <a:scrgbClr r="0" g="0" b="0"/>
          </a:effectRef>
          <a:fontRef idx="major"/>
        </p:style>
        <p:txBody>
          <a:bodyPr wrap="square" lIns="36000" tIns="36000" rIns="36000" bIns="36000" rtlCol="0">
            <a:spAutoFit/>
          </a:bodyPr>
          <a:lstStyle/>
          <a:p>
            <a:pPr marL="0" marR="0" lvl="0" indent="0" algn="l" defTabSz="914400" rtl="0" eaLnBrk="1" fontAlgn="base" latinLnBrk="0" hangingPunct="1">
              <a:lnSpc>
                <a:spcPct val="100000"/>
              </a:lnSpc>
              <a:spcBef>
                <a:spcPts val="600"/>
              </a:spcBef>
              <a:spcAft>
                <a:spcPct val="0"/>
              </a:spcAft>
              <a:buClr>
                <a:srgbClr val="B3CA2C"/>
              </a:buClr>
              <a:buSzPct val="100000"/>
              <a:buFontTx/>
              <a:buNone/>
              <a:tabLst/>
              <a:defRPr/>
            </a:pPr>
            <a:r>
              <a:rPr kumimoji="0" lang="de-CH" sz="1050" b="0" i="1" u="none" strike="noStrike" kern="1200" cap="none" spc="0" normalizeH="0" baseline="0" noProof="0">
                <a:ln>
                  <a:noFill/>
                </a:ln>
                <a:solidFill>
                  <a:srgbClr val="646260"/>
                </a:solidFill>
                <a:effectLst/>
                <a:uLnTx/>
                <a:uFillTx/>
                <a:latin typeface="Arial"/>
                <a:ea typeface="+mj-ea"/>
                <a:cs typeface="+mj-cs"/>
              </a:rPr>
              <a:t>A l'exception de V4, les processus de préparation ne se réfèrent pas à une relation éducative concrète.</a:t>
            </a:r>
          </a:p>
        </p:txBody>
      </p:sp>
      <p:sp>
        <p:nvSpPr>
          <p:cNvPr id="114" name="Textfeld 113">
            <a:extLst>
              <a:ext uri="{FF2B5EF4-FFF2-40B4-BE49-F238E27FC236}">
                <a16:creationId xmlns:a16="http://schemas.microsoft.com/office/drawing/2014/main" id="{37617E7F-0437-49FE-BC65-BC58061AAE1B}"/>
              </a:ext>
            </a:extLst>
          </p:cNvPr>
          <p:cNvSpPr txBox="1"/>
          <p:nvPr/>
        </p:nvSpPr>
        <p:spPr>
          <a:xfrm>
            <a:off x="1401375" y="4805091"/>
            <a:ext cx="2133017" cy="557451"/>
          </a:xfrm>
          <a:prstGeom prst="rect">
            <a:avLst/>
          </a:prstGeom>
          <a:noFill/>
          <a:effectLst/>
        </p:spPr>
        <p:style>
          <a:lnRef idx="0">
            <a:scrgbClr r="0" g="0" b="0"/>
          </a:lnRef>
          <a:fillRef idx="1001">
            <a:schemeClr val="lt2"/>
          </a:fillRef>
          <a:effectRef idx="0">
            <a:scrgbClr r="0" g="0" b="0"/>
          </a:effectRef>
          <a:fontRef idx="major"/>
        </p:style>
        <p:txBody>
          <a:bodyPr wrap="square" lIns="36000" tIns="36000" rIns="36000" bIns="36000" rtlCol="0">
            <a:spAutoFit/>
          </a:bodyPr>
          <a:lstStyle/>
          <a:p>
            <a:pPr marL="0" marR="0" lvl="0" indent="0" algn="l" defTabSz="914400" rtl="0" eaLnBrk="1" fontAlgn="base" latinLnBrk="0" hangingPunct="1">
              <a:lnSpc>
                <a:spcPct val="100000"/>
              </a:lnSpc>
              <a:spcBef>
                <a:spcPts val="600"/>
              </a:spcBef>
              <a:spcAft>
                <a:spcPct val="0"/>
              </a:spcAft>
              <a:buClr>
                <a:srgbClr val="B3CA2C"/>
              </a:buClr>
              <a:buSzPct val="100000"/>
              <a:buFontTx/>
              <a:buNone/>
              <a:tabLst/>
              <a:defRPr/>
            </a:pPr>
            <a:r>
              <a:rPr kumimoji="0" lang="de-CH" sz="1050" b="0" i="1" u="none" strike="noStrike" kern="1200" cap="none" spc="0" normalizeH="0" baseline="0" noProof="0">
                <a:ln>
                  <a:noFill/>
                </a:ln>
                <a:solidFill>
                  <a:srgbClr val="646260"/>
                </a:solidFill>
                <a:effectLst/>
                <a:uLnTx/>
                <a:uFillTx/>
                <a:latin typeface="Arial"/>
                <a:ea typeface="+mj-ea"/>
                <a:cs typeface="+mj-cs"/>
              </a:rPr>
              <a:t>Les processus de mise en œuvre se rapportent tous à une relation éducative concrète.</a:t>
            </a:r>
          </a:p>
        </p:txBody>
      </p:sp>
    </p:spTree>
    <p:extLst>
      <p:ext uri="{BB962C8B-B14F-4D97-AF65-F5344CB8AC3E}">
        <p14:creationId xmlns:p14="http://schemas.microsoft.com/office/powerpoint/2010/main" val="3532618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83DE98F-D8F4-47ED-9FEE-7FD5A49BF644}"/>
              </a:ext>
            </a:extLst>
          </p:cNvPr>
          <p:cNvSpPr>
            <a:spLocks noGrp="1"/>
          </p:cNvSpPr>
          <p:nvPr>
            <p:ph type="sldNum" sz="quarter" idx="10"/>
          </p:nvPr>
        </p:nvSpPr>
        <p:spPr/>
        <p:txBody>
          <a:bodyPr/>
          <a:lstStyle/>
          <a:p>
            <a:pPr>
              <a:defRPr/>
            </a:pPr>
            <a:fld id="{D558EE55-B125-412A-A83A-9467165A60D8}" type="slidenum">
              <a:rPr lang="de-CH" smtClean="0"/>
              <a:t>17</a:t>
            </a:fld>
            <a:endParaRPr lang="de-CH"/>
          </a:p>
        </p:txBody>
      </p:sp>
      <p:sp>
        <p:nvSpPr>
          <p:cNvPr id="3" name="Titel 2">
            <a:extLst>
              <a:ext uri="{FF2B5EF4-FFF2-40B4-BE49-F238E27FC236}">
                <a16:creationId xmlns:a16="http://schemas.microsoft.com/office/drawing/2014/main" id="{2867CCFC-B66B-40B9-B4FF-01680980449A}"/>
              </a:ext>
            </a:extLst>
          </p:cNvPr>
          <p:cNvSpPr>
            <a:spLocks noGrp="1"/>
          </p:cNvSpPr>
          <p:nvPr>
            <p:ph type="title"/>
          </p:nvPr>
        </p:nvSpPr>
        <p:spPr/>
        <p:txBody>
          <a:bodyPr/>
          <a:lstStyle/>
          <a:p>
            <a:r>
              <a:rPr lang="de-DE" dirty="0"/>
              <a:t>Processus </a:t>
            </a:r>
            <a:r>
              <a:rPr lang="de-DE" dirty="0" err="1"/>
              <a:t>désirés</a:t>
            </a:r>
            <a:endParaRPr lang="de-CH" dirty="0"/>
          </a:p>
        </p:txBody>
      </p:sp>
      <p:grpSp>
        <p:nvGrpSpPr>
          <p:cNvPr id="4" name="Gruppieren 3">
            <a:extLst>
              <a:ext uri="{FF2B5EF4-FFF2-40B4-BE49-F238E27FC236}">
                <a16:creationId xmlns:a16="http://schemas.microsoft.com/office/drawing/2014/main" id="{96AF9DBC-0BD1-4C6D-8216-2281B6F50E97}"/>
              </a:ext>
            </a:extLst>
          </p:cNvPr>
          <p:cNvGrpSpPr/>
          <p:nvPr/>
        </p:nvGrpSpPr>
        <p:grpSpPr>
          <a:xfrm>
            <a:off x="2606409" y="1867547"/>
            <a:ext cx="6505223" cy="3181883"/>
            <a:chOff x="2606409" y="1867547"/>
            <a:chExt cx="5146951" cy="2491107"/>
          </a:xfrm>
        </p:grpSpPr>
        <p:sp>
          <p:nvSpPr>
            <p:cNvPr id="6" name="Rechteck 5">
              <a:extLst>
                <a:ext uri="{FF2B5EF4-FFF2-40B4-BE49-F238E27FC236}">
                  <a16:creationId xmlns:a16="http://schemas.microsoft.com/office/drawing/2014/main" id="{DE02DEF3-52B3-41FB-BAC8-F32C1584B795}"/>
                </a:ext>
              </a:extLst>
            </p:cNvPr>
            <p:cNvSpPr/>
            <p:nvPr/>
          </p:nvSpPr>
          <p:spPr bwMode="auto">
            <a:xfrm>
              <a:off x="2905857" y="1867547"/>
              <a:ext cx="4847503" cy="351182"/>
            </a:xfrm>
            <a:prstGeom prst="rect">
              <a:avLst/>
            </a:prstGeom>
            <a:solidFill>
              <a:schemeClr val="accent2">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fontAlgn="base">
                <a:spcBef>
                  <a:spcPct val="0"/>
                </a:spcBef>
                <a:spcAft>
                  <a:spcPct val="0"/>
                </a:spcAft>
                <a:defRPr/>
              </a:pPr>
              <a:r>
                <a:rPr lang="fr-FR" sz="1400" kern="0" dirty="0">
                  <a:solidFill>
                    <a:srgbClr val="000000"/>
                  </a:solidFill>
                  <a:cs typeface="Arial" charset="0"/>
                </a:rPr>
                <a:t>Annonce des données des places d'apprentissage et des entreprises formatrices </a:t>
              </a:r>
              <a:endParaRPr lang="de-CH" sz="1400" kern="0" dirty="0">
                <a:solidFill>
                  <a:srgbClr val="000000"/>
                </a:solidFill>
                <a:cs typeface="Arial" charset="0"/>
              </a:endParaRPr>
            </a:p>
          </p:txBody>
        </p:sp>
        <p:sp>
          <p:nvSpPr>
            <p:cNvPr id="7" name="Rechteck 6">
              <a:extLst>
                <a:ext uri="{FF2B5EF4-FFF2-40B4-BE49-F238E27FC236}">
                  <a16:creationId xmlns:a16="http://schemas.microsoft.com/office/drawing/2014/main" id="{DE0F8CF2-B785-4CCE-8472-B6A1771DAB17}"/>
                </a:ext>
              </a:extLst>
            </p:cNvPr>
            <p:cNvSpPr/>
            <p:nvPr/>
          </p:nvSpPr>
          <p:spPr bwMode="auto">
            <a:xfrm>
              <a:off x="2905857" y="2295532"/>
              <a:ext cx="4847503" cy="351182"/>
            </a:xfrm>
            <a:prstGeom prst="rect">
              <a:avLst/>
            </a:prstGeom>
            <a:solidFill>
              <a:schemeClr val="accent2">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fontAlgn="base">
                <a:spcBef>
                  <a:spcPct val="0"/>
                </a:spcBef>
                <a:spcAft>
                  <a:spcPct val="0"/>
                </a:spcAft>
                <a:defRPr/>
              </a:pPr>
              <a:r>
                <a:rPr lang="fr-FR" sz="1400" kern="0" dirty="0">
                  <a:solidFill>
                    <a:srgbClr val="000000"/>
                  </a:solidFill>
                  <a:cs typeface="Arial" charset="0"/>
                </a:rPr>
                <a:t>Soumission électronique des données du contrat d'apprentissage </a:t>
              </a:r>
              <a:endParaRPr lang="de-CH" sz="1400" kern="0" dirty="0">
                <a:solidFill>
                  <a:srgbClr val="000000"/>
                </a:solidFill>
                <a:cs typeface="Arial" charset="0"/>
              </a:endParaRPr>
            </a:p>
          </p:txBody>
        </p:sp>
        <p:sp>
          <p:nvSpPr>
            <p:cNvPr id="8" name="Rechteck 7">
              <a:extLst>
                <a:ext uri="{FF2B5EF4-FFF2-40B4-BE49-F238E27FC236}">
                  <a16:creationId xmlns:a16="http://schemas.microsoft.com/office/drawing/2014/main" id="{45F17F28-202A-407D-8981-06D8C0F737CD}"/>
                </a:ext>
              </a:extLst>
            </p:cNvPr>
            <p:cNvSpPr/>
            <p:nvPr/>
          </p:nvSpPr>
          <p:spPr bwMode="auto">
            <a:xfrm>
              <a:off x="2905857" y="2723517"/>
              <a:ext cx="4847503" cy="351182"/>
            </a:xfrm>
            <a:prstGeom prst="rect">
              <a:avLst/>
            </a:prstGeom>
            <a:solidFill>
              <a:srgbClr val="B3CA2C">
                <a:lumMod val="40000"/>
                <a:lumOff val="60000"/>
              </a:srgb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0" cap="none" spc="0" normalizeH="0" baseline="0" noProof="0" dirty="0">
                  <a:ln>
                    <a:noFill/>
                  </a:ln>
                  <a:solidFill>
                    <a:srgbClr val="000000"/>
                  </a:solidFill>
                  <a:effectLst/>
                  <a:uLnTx/>
                  <a:uFillTx/>
                  <a:latin typeface="Arial"/>
                  <a:ea typeface="+mn-ea"/>
                  <a:cs typeface="Arial" charset="0"/>
                </a:rPr>
                <a:t>Organisation de </a:t>
              </a:r>
              <a:r>
                <a:rPr kumimoji="0" lang="de-CH" sz="1400" b="0" i="0" u="none" strike="noStrike" kern="0" cap="none" spc="0" normalizeH="0" baseline="0" noProof="0" dirty="0" err="1">
                  <a:ln>
                    <a:noFill/>
                  </a:ln>
                  <a:solidFill>
                    <a:srgbClr val="000000"/>
                  </a:solidFill>
                  <a:effectLst/>
                  <a:uLnTx/>
                  <a:uFillTx/>
                  <a:latin typeface="Arial"/>
                  <a:ea typeface="+mn-ea"/>
                  <a:cs typeface="Arial" charset="0"/>
                </a:rPr>
                <a:t>l’école</a:t>
              </a:r>
              <a:endParaRPr kumimoji="0" lang="de-CH" sz="1400" b="0" i="0" u="none" strike="noStrike" kern="0" cap="none" spc="0" normalizeH="0" baseline="0" noProof="0" dirty="0">
                <a:ln>
                  <a:noFill/>
                </a:ln>
                <a:solidFill>
                  <a:srgbClr val="000000"/>
                </a:solidFill>
                <a:effectLst/>
                <a:uLnTx/>
                <a:uFillTx/>
                <a:latin typeface="Arial"/>
                <a:ea typeface="+mn-ea"/>
                <a:cs typeface="Arial" charset="0"/>
              </a:endParaRPr>
            </a:p>
          </p:txBody>
        </p:sp>
        <p:sp>
          <p:nvSpPr>
            <p:cNvPr id="9" name="Rechteck 8">
              <a:extLst>
                <a:ext uri="{FF2B5EF4-FFF2-40B4-BE49-F238E27FC236}">
                  <a16:creationId xmlns:a16="http://schemas.microsoft.com/office/drawing/2014/main" id="{B2B102BF-37EB-4071-A8A2-D995A0B292EA}"/>
                </a:ext>
              </a:extLst>
            </p:cNvPr>
            <p:cNvSpPr/>
            <p:nvPr/>
          </p:nvSpPr>
          <p:spPr bwMode="auto">
            <a:xfrm>
              <a:off x="2905857" y="3151502"/>
              <a:ext cx="4847503" cy="351182"/>
            </a:xfrm>
            <a:prstGeom prst="rect">
              <a:avLst/>
            </a:prstGeom>
            <a:solidFill>
              <a:srgbClr val="B3CA2C">
                <a:lumMod val="40000"/>
                <a:lumOff val="60000"/>
              </a:srgb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fontAlgn="base">
                <a:spcBef>
                  <a:spcPct val="0"/>
                </a:spcBef>
                <a:spcAft>
                  <a:spcPct val="0"/>
                </a:spcAft>
                <a:defRPr/>
              </a:pPr>
              <a:r>
                <a:rPr lang="de-CH" sz="1400" kern="0" dirty="0">
                  <a:solidFill>
                    <a:srgbClr val="000000"/>
                  </a:solidFill>
                  <a:cs typeface="Arial" charset="0"/>
                </a:rPr>
                <a:t>Organisation de </a:t>
              </a:r>
              <a:r>
                <a:rPr lang="de-CH" sz="1400" kern="0" dirty="0" err="1">
                  <a:solidFill>
                    <a:srgbClr val="000000"/>
                  </a:solidFill>
                  <a:cs typeface="Arial" charset="0"/>
                </a:rPr>
                <a:t>cours</a:t>
              </a:r>
              <a:r>
                <a:rPr lang="de-CH" sz="1400" kern="0" dirty="0">
                  <a:solidFill>
                    <a:srgbClr val="000000"/>
                  </a:solidFill>
                  <a:cs typeface="Arial" charset="0"/>
                </a:rPr>
                <a:t> </a:t>
              </a:r>
              <a:r>
                <a:rPr lang="de-CH" sz="1400" kern="0" dirty="0" err="1">
                  <a:solidFill>
                    <a:srgbClr val="000000"/>
                  </a:solidFill>
                  <a:cs typeface="Arial" charset="0"/>
                </a:rPr>
                <a:t>interentreprises</a:t>
              </a:r>
              <a:endParaRPr lang="de-CH" sz="1400" kern="0" dirty="0">
                <a:solidFill>
                  <a:srgbClr val="000000"/>
                </a:solidFill>
                <a:cs typeface="Arial" charset="0"/>
              </a:endParaRPr>
            </a:p>
          </p:txBody>
        </p:sp>
        <p:sp>
          <p:nvSpPr>
            <p:cNvPr id="10" name="Rechteck 9">
              <a:extLst>
                <a:ext uri="{FF2B5EF4-FFF2-40B4-BE49-F238E27FC236}">
                  <a16:creationId xmlns:a16="http://schemas.microsoft.com/office/drawing/2014/main" id="{72B51641-64E8-4709-B42C-A6C8D7E29CA1}"/>
                </a:ext>
              </a:extLst>
            </p:cNvPr>
            <p:cNvSpPr/>
            <p:nvPr/>
          </p:nvSpPr>
          <p:spPr bwMode="auto">
            <a:xfrm>
              <a:off x="2905857" y="3579487"/>
              <a:ext cx="4847503" cy="351182"/>
            </a:xfrm>
            <a:prstGeom prst="rect">
              <a:avLst/>
            </a:prstGeom>
            <a:solidFill>
              <a:srgbClr val="B3CA2C">
                <a:lumMod val="40000"/>
                <a:lumOff val="60000"/>
              </a:srgb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fontAlgn="base">
                <a:spcBef>
                  <a:spcPct val="0"/>
                </a:spcBef>
                <a:spcAft>
                  <a:spcPct val="0"/>
                </a:spcAft>
                <a:defRPr/>
              </a:pPr>
              <a:r>
                <a:rPr lang="de-CH" sz="1400" kern="0" dirty="0">
                  <a:solidFill>
                    <a:srgbClr val="000000"/>
                  </a:solidFill>
                  <a:cs typeface="Arial" charset="0"/>
                </a:rPr>
                <a:t>Organisation de </a:t>
              </a:r>
              <a:r>
                <a:rPr lang="de-CH" sz="1400" kern="0" dirty="0" err="1">
                  <a:solidFill>
                    <a:srgbClr val="000000"/>
                  </a:solidFill>
                  <a:cs typeface="Arial" charset="0"/>
                </a:rPr>
                <a:t>l'examen</a:t>
              </a:r>
              <a:endParaRPr kumimoji="0" lang="de-CH" sz="1400" b="0" i="0" u="none" strike="noStrike" kern="0" cap="none" spc="0" normalizeH="0" baseline="0" noProof="0" dirty="0">
                <a:ln>
                  <a:noFill/>
                </a:ln>
                <a:solidFill>
                  <a:srgbClr val="000000"/>
                </a:solidFill>
                <a:effectLst/>
                <a:uLnTx/>
                <a:uFillTx/>
                <a:latin typeface="Arial"/>
                <a:ea typeface="+mn-ea"/>
                <a:cs typeface="Arial" charset="0"/>
              </a:endParaRPr>
            </a:p>
          </p:txBody>
        </p:sp>
        <p:sp>
          <p:nvSpPr>
            <p:cNvPr id="11" name="Rechteck 10">
              <a:extLst>
                <a:ext uri="{FF2B5EF4-FFF2-40B4-BE49-F238E27FC236}">
                  <a16:creationId xmlns:a16="http://schemas.microsoft.com/office/drawing/2014/main" id="{020823F7-315C-4FB7-96FF-FA7C45FE4DF7}"/>
                </a:ext>
              </a:extLst>
            </p:cNvPr>
            <p:cNvSpPr/>
            <p:nvPr/>
          </p:nvSpPr>
          <p:spPr bwMode="auto">
            <a:xfrm>
              <a:off x="2905857" y="4007472"/>
              <a:ext cx="4847503" cy="351182"/>
            </a:xfrm>
            <a:prstGeom prst="rect">
              <a:avLst/>
            </a:prstGeom>
            <a:solidFill>
              <a:srgbClr val="B3CA2C">
                <a:lumMod val="40000"/>
                <a:lumOff val="60000"/>
              </a:srgb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fontAlgn="base">
                <a:spcBef>
                  <a:spcPct val="0"/>
                </a:spcBef>
                <a:spcAft>
                  <a:spcPct val="0"/>
                </a:spcAft>
                <a:defRPr/>
              </a:pPr>
              <a:r>
                <a:rPr lang="fr-FR" sz="1400" kern="0" dirty="0">
                  <a:solidFill>
                    <a:srgbClr val="000000"/>
                  </a:solidFill>
                  <a:cs typeface="Arial" charset="0"/>
                </a:rPr>
                <a:t>Etablissement des CFC/AFP et des bulletin de notes</a:t>
              </a:r>
              <a:endParaRPr kumimoji="0" lang="de-CH" sz="1400" b="0" i="0" u="none" strike="noStrike" kern="0" cap="none" spc="0" normalizeH="0" baseline="0" noProof="0" dirty="0">
                <a:ln>
                  <a:noFill/>
                </a:ln>
                <a:solidFill>
                  <a:srgbClr val="000000"/>
                </a:solidFill>
                <a:effectLst/>
                <a:uLnTx/>
                <a:uFillTx/>
                <a:latin typeface="Arial"/>
                <a:ea typeface="+mn-ea"/>
                <a:cs typeface="Arial" charset="0"/>
              </a:endParaRPr>
            </a:p>
          </p:txBody>
        </p:sp>
        <p:sp>
          <p:nvSpPr>
            <p:cNvPr id="12" name="Ellipse 11">
              <a:extLst>
                <a:ext uri="{FF2B5EF4-FFF2-40B4-BE49-F238E27FC236}">
                  <a16:creationId xmlns:a16="http://schemas.microsoft.com/office/drawing/2014/main" id="{823DC1D3-63E4-4762-A19E-446D4BFA3DF6}"/>
                </a:ext>
              </a:extLst>
            </p:cNvPr>
            <p:cNvSpPr/>
            <p:nvPr/>
          </p:nvSpPr>
          <p:spPr bwMode="auto">
            <a:xfrm>
              <a:off x="2606409" y="1867547"/>
              <a:ext cx="301660" cy="351182"/>
            </a:xfrm>
            <a:prstGeom prst="ellipse">
              <a:avLst/>
            </a:prstGeom>
            <a:solidFill>
              <a:schemeClr val="accent2"/>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CH" sz="1600" dirty="0">
                  <a:solidFill>
                    <a:schemeClr val="bg1"/>
                  </a:solidFill>
                  <a:latin typeface="+mn-lt"/>
                </a:rPr>
                <a:t>1</a:t>
              </a:r>
            </a:p>
          </p:txBody>
        </p:sp>
        <p:sp>
          <p:nvSpPr>
            <p:cNvPr id="13" name="Ellipse 12">
              <a:extLst>
                <a:ext uri="{FF2B5EF4-FFF2-40B4-BE49-F238E27FC236}">
                  <a16:creationId xmlns:a16="http://schemas.microsoft.com/office/drawing/2014/main" id="{55AB4102-1CA7-41A5-A7A9-654A4725100D}"/>
                </a:ext>
              </a:extLst>
            </p:cNvPr>
            <p:cNvSpPr/>
            <p:nvPr/>
          </p:nvSpPr>
          <p:spPr bwMode="auto">
            <a:xfrm>
              <a:off x="2606409" y="2294277"/>
              <a:ext cx="301660" cy="351182"/>
            </a:xfrm>
            <a:prstGeom prst="ellipse">
              <a:avLst/>
            </a:prstGeom>
            <a:solidFill>
              <a:schemeClr val="accent2"/>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CH" sz="1600" dirty="0">
                  <a:solidFill>
                    <a:schemeClr val="bg1"/>
                  </a:solidFill>
                </a:rPr>
                <a:t>2</a:t>
              </a:r>
              <a:endParaRPr lang="de-CH" sz="1600" dirty="0">
                <a:solidFill>
                  <a:schemeClr val="bg1"/>
                </a:solidFill>
                <a:latin typeface="+mn-lt"/>
              </a:endParaRPr>
            </a:p>
          </p:txBody>
        </p:sp>
        <p:sp>
          <p:nvSpPr>
            <p:cNvPr id="14" name="Ellipse 13">
              <a:extLst>
                <a:ext uri="{FF2B5EF4-FFF2-40B4-BE49-F238E27FC236}">
                  <a16:creationId xmlns:a16="http://schemas.microsoft.com/office/drawing/2014/main" id="{4298FB1A-79D7-44AA-85B5-AE64C40430C7}"/>
                </a:ext>
              </a:extLst>
            </p:cNvPr>
            <p:cNvSpPr/>
            <p:nvPr/>
          </p:nvSpPr>
          <p:spPr bwMode="auto">
            <a:xfrm>
              <a:off x="2606409" y="2721007"/>
              <a:ext cx="301660" cy="351182"/>
            </a:xfrm>
            <a:prstGeom prst="ellipse">
              <a:avLst/>
            </a:prstGeom>
            <a:solidFill>
              <a:schemeClr val="accent6">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CH" sz="1600" dirty="0">
                  <a:solidFill>
                    <a:schemeClr val="bg1"/>
                  </a:solidFill>
                </a:rPr>
                <a:t>3</a:t>
              </a:r>
              <a:endParaRPr lang="de-CH" sz="1600" dirty="0">
                <a:solidFill>
                  <a:schemeClr val="bg1"/>
                </a:solidFill>
                <a:latin typeface="+mn-lt"/>
              </a:endParaRPr>
            </a:p>
          </p:txBody>
        </p:sp>
        <p:sp>
          <p:nvSpPr>
            <p:cNvPr id="15" name="Ellipse 14">
              <a:extLst>
                <a:ext uri="{FF2B5EF4-FFF2-40B4-BE49-F238E27FC236}">
                  <a16:creationId xmlns:a16="http://schemas.microsoft.com/office/drawing/2014/main" id="{64F5C8AF-62AD-49BB-B771-E1394880A931}"/>
                </a:ext>
              </a:extLst>
            </p:cNvPr>
            <p:cNvSpPr/>
            <p:nvPr/>
          </p:nvSpPr>
          <p:spPr bwMode="auto">
            <a:xfrm>
              <a:off x="2606409" y="4001197"/>
              <a:ext cx="301660" cy="351182"/>
            </a:xfrm>
            <a:prstGeom prst="ellipse">
              <a:avLst/>
            </a:prstGeom>
            <a:solidFill>
              <a:schemeClr val="accent6">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CH" sz="1600" dirty="0">
                  <a:solidFill>
                    <a:schemeClr val="bg1"/>
                  </a:solidFill>
                  <a:latin typeface="+mn-lt"/>
                </a:rPr>
                <a:t>6</a:t>
              </a:r>
            </a:p>
          </p:txBody>
        </p:sp>
        <p:sp>
          <p:nvSpPr>
            <p:cNvPr id="16" name="Ellipse 15">
              <a:extLst>
                <a:ext uri="{FF2B5EF4-FFF2-40B4-BE49-F238E27FC236}">
                  <a16:creationId xmlns:a16="http://schemas.microsoft.com/office/drawing/2014/main" id="{3AEB7CDC-B277-4A49-B6B0-9617DB6EFFB1}"/>
                </a:ext>
              </a:extLst>
            </p:cNvPr>
            <p:cNvSpPr/>
            <p:nvPr/>
          </p:nvSpPr>
          <p:spPr bwMode="auto">
            <a:xfrm>
              <a:off x="2606409" y="3147737"/>
              <a:ext cx="301660" cy="351182"/>
            </a:xfrm>
            <a:prstGeom prst="ellipse">
              <a:avLst/>
            </a:prstGeom>
            <a:solidFill>
              <a:schemeClr val="accent6">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CH" sz="1600" dirty="0">
                  <a:solidFill>
                    <a:schemeClr val="bg1"/>
                  </a:solidFill>
                  <a:latin typeface="+mn-lt"/>
                </a:rPr>
                <a:t>4</a:t>
              </a:r>
            </a:p>
          </p:txBody>
        </p:sp>
        <p:sp>
          <p:nvSpPr>
            <p:cNvPr id="17" name="Ellipse 16">
              <a:extLst>
                <a:ext uri="{FF2B5EF4-FFF2-40B4-BE49-F238E27FC236}">
                  <a16:creationId xmlns:a16="http://schemas.microsoft.com/office/drawing/2014/main" id="{C8139F60-BBBC-4FEE-83BD-3091DA23A854}"/>
                </a:ext>
              </a:extLst>
            </p:cNvPr>
            <p:cNvSpPr/>
            <p:nvPr/>
          </p:nvSpPr>
          <p:spPr bwMode="auto">
            <a:xfrm>
              <a:off x="2606409" y="3574467"/>
              <a:ext cx="301660" cy="351182"/>
            </a:xfrm>
            <a:prstGeom prst="ellipse">
              <a:avLst/>
            </a:prstGeom>
            <a:solidFill>
              <a:schemeClr val="accent6">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CH" sz="1600" dirty="0">
                  <a:solidFill>
                    <a:schemeClr val="bg1"/>
                  </a:solidFill>
                </a:rPr>
                <a:t>5</a:t>
              </a:r>
              <a:endParaRPr lang="de-CH" sz="1600" dirty="0">
                <a:solidFill>
                  <a:schemeClr val="bg1"/>
                </a:solidFill>
                <a:latin typeface="+mn-lt"/>
              </a:endParaRPr>
            </a:p>
          </p:txBody>
        </p:sp>
      </p:grpSp>
    </p:spTree>
    <p:extLst>
      <p:ext uri="{BB962C8B-B14F-4D97-AF65-F5344CB8AC3E}">
        <p14:creationId xmlns:p14="http://schemas.microsoft.com/office/powerpoint/2010/main" val="95257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48AFF74-124E-4A53-A07F-AB7954A90B06}"/>
              </a:ext>
            </a:extLst>
          </p:cNvPr>
          <p:cNvSpPr>
            <a:spLocks noGrp="1"/>
          </p:cNvSpPr>
          <p:nvPr>
            <p:ph type="sldNum" sz="quarter" idx="10"/>
          </p:nvPr>
        </p:nvSpPr>
        <p:spPr/>
        <p:txBody>
          <a:bodyPr/>
          <a:lstStyle/>
          <a:p>
            <a:pPr>
              <a:defRPr/>
            </a:pPr>
            <a:fld id="{D558EE55-B125-412A-A83A-9467165A60D8}" type="slidenum">
              <a:rPr lang="de-CH" smtClean="0"/>
              <a:t>18</a:t>
            </a:fld>
            <a:endParaRPr lang="de-CH"/>
          </a:p>
        </p:txBody>
      </p:sp>
      <p:sp>
        <p:nvSpPr>
          <p:cNvPr id="3" name="Titel 2">
            <a:extLst>
              <a:ext uri="{FF2B5EF4-FFF2-40B4-BE49-F238E27FC236}">
                <a16:creationId xmlns:a16="http://schemas.microsoft.com/office/drawing/2014/main" id="{2D57B582-2D38-4CA5-84F8-4D7CA3938B25}"/>
              </a:ext>
            </a:extLst>
          </p:cNvPr>
          <p:cNvSpPr>
            <a:spLocks noGrp="1"/>
          </p:cNvSpPr>
          <p:nvPr>
            <p:ph type="title"/>
          </p:nvPr>
        </p:nvSpPr>
        <p:spPr/>
        <p:txBody>
          <a:bodyPr/>
          <a:lstStyle/>
          <a:p>
            <a:r>
              <a:rPr lang="de-DE" dirty="0"/>
              <a:t>Processus de l'objectif à atteindre : Exemple </a:t>
            </a:r>
            <a:r>
              <a:rPr lang="de-DE" dirty="0" err="1"/>
              <a:t>organisation</a:t>
            </a:r>
            <a:r>
              <a:rPr lang="de-DE" dirty="0"/>
              <a:t> de </a:t>
            </a:r>
            <a:r>
              <a:rPr lang="de-DE" dirty="0" err="1"/>
              <a:t>l‘école</a:t>
            </a:r>
            <a:endParaRPr lang="de-CH" dirty="0"/>
          </a:p>
        </p:txBody>
      </p:sp>
      <p:sp>
        <p:nvSpPr>
          <p:cNvPr id="8" name="Rechteck 7">
            <a:extLst>
              <a:ext uri="{FF2B5EF4-FFF2-40B4-BE49-F238E27FC236}">
                <a16:creationId xmlns:a16="http://schemas.microsoft.com/office/drawing/2014/main" id="{45A7F327-F5E4-4A93-9AA5-89F3D054EE92}"/>
              </a:ext>
            </a:extLst>
          </p:cNvPr>
          <p:cNvSpPr/>
          <p:nvPr/>
        </p:nvSpPr>
        <p:spPr bwMode="auto">
          <a:xfrm>
            <a:off x="2933744" y="3394922"/>
            <a:ext cx="1783424" cy="851687"/>
          </a:xfrm>
          <a:prstGeom prst="rect">
            <a:avLst/>
          </a:prstGeom>
          <a:solidFill>
            <a:srgbClr val="646260">
              <a:lumMod val="40000"/>
              <a:lumOff val="60000"/>
            </a:srgb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0" cap="none" spc="0" normalizeH="0" baseline="0" noProof="0" dirty="0" err="1">
                <a:ln>
                  <a:noFill/>
                </a:ln>
                <a:solidFill>
                  <a:srgbClr val="000000"/>
                </a:solidFill>
                <a:effectLst/>
                <a:uLnTx/>
                <a:uFillTx/>
                <a:latin typeface="Arial"/>
                <a:ea typeface="+mn-ea"/>
                <a:cs typeface="Arial" charset="0"/>
              </a:rPr>
              <a:t>Canton</a:t>
            </a:r>
            <a:r>
              <a:rPr kumimoji="0" lang="de-CH" sz="1400" b="0" i="0" u="none" strike="noStrike" kern="0" cap="none" spc="0" normalizeH="0" baseline="0" noProof="0" dirty="0">
                <a:ln>
                  <a:noFill/>
                </a:ln>
                <a:solidFill>
                  <a:srgbClr val="000000"/>
                </a:solidFill>
                <a:effectLst/>
                <a:uLnTx/>
                <a:uFillTx/>
                <a:latin typeface="Arial"/>
                <a:ea typeface="+mn-ea"/>
                <a:cs typeface="Arial" charset="0"/>
              </a:rPr>
              <a:t> du </a:t>
            </a:r>
            <a:r>
              <a:rPr kumimoji="0" lang="de-CH" sz="1400" b="0" i="0" u="none" strike="noStrike" kern="0" cap="none" spc="0" normalizeH="0" baseline="0" noProof="0" dirty="0" err="1">
                <a:ln>
                  <a:noFill/>
                </a:ln>
                <a:solidFill>
                  <a:srgbClr val="000000"/>
                </a:solidFill>
                <a:effectLst/>
                <a:uLnTx/>
                <a:uFillTx/>
                <a:latin typeface="Arial"/>
                <a:ea typeface="+mn-ea"/>
                <a:cs typeface="Arial" charset="0"/>
              </a:rPr>
              <a:t>lieu</a:t>
            </a:r>
            <a:r>
              <a:rPr kumimoji="0" lang="de-CH" sz="1400" b="0" i="0" u="none" strike="noStrike" kern="0" cap="none" spc="0" normalizeH="0" baseline="0" noProof="0" dirty="0">
                <a:ln>
                  <a:noFill/>
                </a:ln>
                <a:solidFill>
                  <a:srgbClr val="000000"/>
                </a:solidFill>
                <a:effectLst/>
                <a:uLnTx/>
                <a:uFillTx/>
                <a:latin typeface="Arial"/>
                <a:ea typeface="+mn-ea"/>
                <a:cs typeface="Arial" charset="0"/>
              </a:rPr>
              <a:t> de </a:t>
            </a:r>
            <a:r>
              <a:rPr kumimoji="0" lang="de-CH" sz="1400" b="0" i="0" u="none" strike="noStrike" kern="0" cap="none" spc="0" normalizeH="0" baseline="0" noProof="0" dirty="0" err="1">
                <a:ln>
                  <a:noFill/>
                </a:ln>
                <a:solidFill>
                  <a:srgbClr val="000000"/>
                </a:solidFill>
                <a:effectLst/>
                <a:uLnTx/>
                <a:uFillTx/>
                <a:latin typeface="Arial"/>
                <a:ea typeface="+mn-ea"/>
                <a:cs typeface="Arial" charset="0"/>
              </a:rPr>
              <a:t>formation</a:t>
            </a:r>
            <a:endParaRPr kumimoji="0" lang="de-CH" sz="1400" b="0" i="0" u="none" strike="noStrike" kern="0" cap="none" spc="0" normalizeH="0" baseline="0" noProof="0" dirty="0">
              <a:ln>
                <a:noFill/>
              </a:ln>
              <a:solidFill>
                <a:srgbClr val="000000"/>
              </a:solidFill>
              <a:effectLst/>
              <a:uLnTx/>
              <a:uFillTx/>
              <a:latin typeface="Arial"/>
              <a:ea typeface="+mn-ea"/>
              <a:cs typeface="Arial" charset="0"/>
            </a:endParaRPr>
          </a:p>
        </p:txBody>
      </p:sp>
      <p:sp>
        <p:nvSpPr>
          <p:cNvPr id="9" name="Rechteck 8">
            <a:extLst>
              <a:ext uri="{FF2B5EF4-FFF2-40B4-BE49-F238E27FC236}">
                <a16:creationId xmlns:a16="http://schemas.microsoft.com/office/drawing/2014/main" id="{2713AD04-E700-4553-AF8D-8F4268980F92}"/>
              </a:ext>
            </a:extLst>
          </p:cNvPr>
          <p:cNvSpPr/>
          <p:nvPr/>
        </p:nvSpPr>
        <p:spPr bwMode="auto">
          <a:xfrm>
            <a:off x="7538600" y="3380039"/>
            <a:ext cx="1783424" cy="851687"/>
          </a:xfrm>
          <a:prstGeom prst="rect">
            <a:avLst/>
          </a:prstGeom>
          <a:solidFill>
            <a:srgbClr val="646260">
              <a:lumMod val="40000"/>
              <a:lumOff val="60000"/>
            </a:srgb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0" cap="none" spc="0" normalizeH="0" baseline="0" noProof="0" dirty="0">
                <a:ln>
                  <a:noFill/>
                </a:ln>
                <a:solidFill>
                  <a:srgbClr val="000000"/>
                </a:solidFill>
                <a:effectLst/>
                <a:uLnTx/>
                <a:uFillTx/>
                <a:latin typeface="Arial"/>
                <a:ea typeface="+mn-ea"/>
                <a:cs typeface="Arial" charset="0"/>
              </a:rPr>
              <a:t>Ecole </a:t>
            </a:r>
            <a:r>
              <a:rPr kumimoji="0" lang="de-CH" sz="1400" b="0" i="0" u="none" strike="noStrike" kern="0" cap="none" spc="0" normalizeH="0" baseline="0" noProof="0" dirty="0" err="1">
                <a:ln>
                  <a:noFill/>
                </a:ln>
                <a:solidFill>
                  <a:srgbClr val="000000"/>
                </a:solidFill>
                <a:effectLst/>
                <a:uLnTx/>
                <a:uFillTx/>
                <a:latin typeface="Arial"/>
                <a:ea typeface="+mn-ea"/>
                <a:cs typeface="Arial" charset="0"/>
              </a:rPr>
              <a:t>professionnelle</a:t>
            </a:r>
            <a:endParaRPr kumimoji="0" lang="de-CH" sz="1400" b="0" i="0" u="none" strike="noStrike" kern="0" cap="none" spc="0" normalizeH="0" baseline="0" noProof="0" dirty="0">
              <a:ln>
                <a:noFill/>
              </a:ln>
              <a:solidFill>
                <a:srgbClr val="000000"/>
              </a:solidFill>
              <a:effectLst/>
              <a:uLnTx/>
              <a:uFillTx/>
              <a:latin typeface="Arial"/>
              <a:ea typeface="+mn-ea"/>
              <a:cs typeface="Arial" charset="0"/>
            </a:endParaRPr>
          </a:p>
        </p:txBody>
      </p:sp>
      <p:sp>
        <p:nvSpPr>
          <p:cNvPr id="10" name="Rechteck 9">
            <a:extLst>
              <a:ext uri="{FF2B5EF4-FFF2-40B4-BE49-F238E27FC236}">
                <a16:creationId xmlns:a16="http://schemas.microsoft.com/office/drawing/2014/main" id="{F5478A0E-FB47-4D0D-9B28-59043C7B2EDD}"/>
              </a:ext>
            </a:extLst>
          </p:cNvPr>
          <p:cNvSpPr/>
          <p:nvPr/>
        </p:nvSpPr>
        <p:spPr bwMode="auto">
          <a:xfrm>
            <a:off x="2926366" y="2737325"/>
            <a:ext cx="6395658" cy="553884"/>
          </a:xfrm>
          <a:prstGeom prst="rect">
            <a:avLst/>
          </a:prstGeom>
          <a:solidFill>
            <a:srgbClr val="B3CA2C">
              <a:lumMod val="40000"/>
              <a:lumOff val="60000"/>
            </a:srgb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fontAlgn="base">
              <a:spcBef>
                <a:spcPct val="0"/>
              </a:spcBef>
              <a:spcAft>
                <a:spcPct val="0"/>
              </a:spcAft>
              <a:defRPr/>
            </a:pPr>
            <a:r>
              <a:rPr kumimoji="0" lang="de-CH" sz="1400" b="0" i="0" u="none" strike="noStrike" kern="0" cap="none" spc="0" normalizeH="0" baseline="0" noProof="0" dirty="0">
                <a:ln>
                  <a:noFill/>
                </a:ln>
                <a:solidFill>
                  <a:srgbClr val="000000"/>
                </a:solidFill>
                <a:effectLst/>
                <a:uLnTx/>
                <a:uFillTx/>
                <a:latin typeface="Arial"/>
                <a:ea typeface="+mn-ea"/>
                <a:cs typeface="Arial" charset="0"/>
              </a:rPr>
              <a:t>Organisation de </a:t>
            </a:r>
            <a:r>
              <a:rPr kumimoji="0" lang="de-CH" sz="1400" b="0" i="0" u="none" strike="noStrike" kern="0" cap="none" spc="0" normalizeH="0" baseline="0" noProof="0" dirty="0" err="1">
                <a:ln>
                  <a:noFill/>
                </a:ln>
                <a:solidFill>
                  <a:srgbClr val="000000"/>
                </a:solidFill>
                <a:effectLst/>
                <a:uLnTx/>
                <a:uFillTx/>
                <a:latin typeface="Arial"/>
                <a:ea typeface="+mn-ea"/>
                <a:cs typeface="Arial" charset="0"/>
              </a:rPr>
              <a:t>l’école</a:t>
            </a:r>
            <a:endParaRPr kumimoji="0" lang="de-CH" sz="1400" b="0" i="0" u="none" strike="noStrike" kern="0" cap="none" spc="0" normalizeH="0" baseline="0" noProof="0" dirty="0">
              <a:ln>
                <a:noFill/>
              </a:ln>
              <a:solidFill>
                <a:srgbClr val="000000"/>
              </a:solidFill>
              <a:effectLst/>
              <a:uLnTx/>
              <a:uFillTx/>
              <a:latin typeface="Arial"/>
              <a:ea typeface="+mn-ea"/>
              <a:cs typeface="Arial" charset="0"/>
            </a:endParaRPr>
          </a:p>
        </p:txBody>
      </p:sp>
      <p:cxnSp>
        <p:nvCxnSpPr>
          <p:cNvPr id="11" name="Gerade Verbindung mit Pfeil 10">
            <a:extLst>
              <a:ext uri="{FF2B5EF4-FFF2-40B4-BE49-F238E27FC236}">
                <a16:creationId xmlns:a16="http://schemas.microsoft.com/office/drawing/2014/main" id="{F9706E74-45B9-449D-A213-7D3F47601E1D}"/>
              </a:ext>
            </a:extLst>
          </p:cNvPr>
          <p:cNvCxnSpPr>
            <a:cxnSpLocks/>
            <a:stCxn id="9" idx="1"/>
            <a:endCxn id="12" idx="3"/>
          </p:cNvCxnSpPr>
          <p:nvPr/>
        </p:nvCxnSpPr>
        <p:spPr bwMode="auto">
          <a:xfrm flipH="1">
            <a:off x="7019598" y="3805883"/>
            <a:ext cx="519003" cy="0"/>
          </a:xfrm>
          <a:prstGeom prst="straightConnector1">
            <a:avLst/>
          </a:prstGeom>
          <a:solidFill>
            <a:srgbClr val="0083E6"/>
          </a:solidFill>
          <a:ln w="38100" cap="flat" cmpd="sng" algn="ctr">
            <a:solidFill>
              <a:srgbClr val="002060"/>
            </a:solidFill>
            <a:prstDash val="solid"/>
            <a:round/>
            <a:headEnd type="triangle" w="med" len="med"/>
            <a:tailEnd type="none" w="med" len="med"/>
          </a:ln>
          <a:effectLst/>
        </p:spPr>
      </p:cxnSp>
      <p:sp>
        <p:nvSpPr>
          <p:cNvPr id="12" name="Rechteck 11">
            <a:extLst>
              <a:ext uri="{FF2B5EF4-FFF2-40B4-BE49-F238E27FC236}">
                <a16:creationId xmlns:a16="http://schemas.microsoft.com/office/drawing/2014/main" id="{B5B328E5-F3CB-46A2-874F-69EB65D06959}"/>
              </a:ext>
            </a:extLst>
          </p:cNvPr>
          <p:cNvSpPr/>
          <p:nvPr/>
        </p:nvSpPr>
        <p:spPr bwMode="auto">
          <a:xfrm>
            <a:off x="5236174" y="3380039"/>
            <a:ext cx="1783424" cy="851687"/>
          </a:xfrm>
          <a:prstGeom prst="rect">
            <a:avLst/>
          </a:prstGeom>
          <a:solidFill>
            <a:srgbClr val="646260">
              <a:lumMod val="40000"/>
              <a:lumOff val="60000"/>
            </a:srgb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0" cap="none" spc="0" normalizeH="0" baseline="0" noProof="0" dirty="0" err="1">
                <a:ln>
                  <a:noFill/>
                </a:ln>
                <a:solidFill>
                  <a:srgbClr val="000000"/>
                </a:solidFill>
                <a:effectLst/>
                <a:uLnTx/>
                <a:uFillTx/>
                <a:latin typeface="Arial"/>
                <a:ea typeface="+mn-ea"/>
                <a:cs typeface="Arial" charset="0"/>
              </a:rPr>
              <a:t>Canton</a:t>
            </a:r>
            <a:r>
              <a:rPr kumimoji="0" lang="de-CH" sz="1400" b="0" i="0" u="none" strike="noStrike" kern="0" cap="none" spc="0" normalizeH="0" baseline="0" noProof="0" dirty="0">
                <a:ln>
                  <a:noFill/>
                </a:ln>
                <a:solidFill>
                  <a:srgbClr val="000000"/>
                </a:solidFill>
                <a:effectLst/>
                <a:uLnTx/>
                <a:uFillTx/>
                <a:latin typeface="Arial"/>
                <a:ea typeface="+mn-ea"/>
                <a:cs typeface="Arial" charset="0"/>
              </a:rPr>
              <a:t> de </a:t>
            </a:r>
            <a:r>
              <a:rPr kumimoji="0" lang="de-CH" sz="1400" b="0" i="0" u="none" strike="noStrike" kern="0" cap="none" spc="0" normalizeH="0" baseline="0" noProof="0" dirty="0" err="1">
                <a:ln>
                  <a:noFill/>
                </a:ln>
                <a:solidFill>
                  <a:srgbClr val="000000"/>
                </a:solidFill>
                <a:effectLst/>
                <a:uLnTx/>
                <a:uFillTx/>
                <a:latin typeface="Arial"/>
                <a:ea typeface="+mn-ea"/>
                <a:cs typeface="Arial" charset="0"/>
              </a:rPr>
              <a:t>l’école</a:t>
            </a:r>
            <a:endParaRPr kumimoji="0" lang="de-CH" sz="1400" b="0" i="0" u="none" strike="noStrike" kern="0" cap="none" spc="0" normalizeH="0" baseline="0" noProof="0" dirty="0">
              <a:ln>
                <a:noFill/>
              </a:ln>
              <a:solidFill>
                <a:srgbClr val="000000"/>
              </a:solidFill>
              <a:effectLst/>
              <a:uLnTx/>
              <a:uFillTx/>
              <a:latin typeface="Arial"/>
              <a:ea typeface="+mn-ea"/>
              <a:cs typeface="Arial" charset="0"/>
            </a:endParaRPr>
          </a:p>
        </p:txBody>
      </p:sp>
      <p:cxnSp>
        <p:nvCxnSpPr>
          <p:cNvPr id="13" name="Gerade Verbindung mit Pfeil 12">
            <a:extLst>
              <a:ext uri="{FF2B5EF4-FFF2-40B4-BE49-F238E27FC236}">
                <a16:creationId xmlns:a16="http://schemas.microsoft.com/office/drawing/2014/main" id="{9CC19B8A-0349-4864-A608-85FD7D41E46E}"/>
              </a:ext>
            </a:extLst>
          </p:cNvPr>
          <p:cNvCxnSpPr>
            <a:cxnSpLocks/>
            <a:stCxn id="12" idx="1"/>
            <a:endCxn id="8" idx="3"/>
          </p:cNvCxnSpPr>
          <p:nvPr/>
        </p:nvCxnSpPr>
        <p:spPr bwMode="auto">
          <a:xfrm flipH="1">
            <a:off x="4717167" y="3805883"/>
            <a:ext cx="519007" cy="14882"/>
          </a:xfrm>
          <a:prstGeom prst="straightConnector1">
            <a:avLst/>
          </a:prstGeom>
          <a:solidFill>
            <a:srgbClr val="0083E6"/>
          </a:solidFill>
          <a:ln w="38100" cap="flat" cmpd="sng" algn="ctr">
            <a:solidFill>
              <a:srgbClr val="002060"/>
            </a:solidFill>
            <a:prstDash val="solid"/>
            <a:round/>
            <a:headEnd type="triangle" w="med" len="med"/>
            <a:tailEnd type="none" w="med" len="med"/>
          </a:ln>
          <a:effectLst/>
        </p:spPr>
      </p:cxnSp>
      <p:sp>
        <p:nvSpPr>
          <p:cNvPr id="14" name="Ellipse 13">
            <a:extLst>
              <a:ext uri="{FF2B5EF4-FFF2-40B4-BE49-F238E27FC236}">
                <a16:creationId xmlns:a16="http://schemas.microsoft.com/office/drawing/2014/main" id="{E5F80FCE-702E-47EB-AA19-913E4E25A594}"/>
              </a:ext>
            </a:extLst>
          </p:cNvPr>
          <p:cNvSpPr/>
          <p:nvPr/>
        </p:nvSpPr>
        <p:spPr bwMode="auto">
          <a:xfrm>
            <a:off x="2526451" y="2753332"/>
            <a:ext cx="398002" cy="553884"/>
          </a:xfrm>
          <a:prstGeom prst="ellipse">
            <a:avLst/>
          </a:prstGeom>
          <a:solidFill>
            <a:schemeClr val="accent6">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CH" sz="1600" dirty="0">
                <a:solidFill>
                  <a:schemeClr val="bg1"/>
                </a:solidFill>
              </a:rPr>
              <a:t>3</a:t>
            </a:r>
            <a:endParaRPr lang="de-CH" sz="1600" dirty="0">
              <a:solidFill>
                <a:schemeClr val="bg1"/>
              </a:solidFill>
              <a:latin typeface="+mn-lt"/>
            </a:endParaRPr>
          </a:p>
        </p:txBody>
      </p:sp>
    </p:spTree>
    <p:extLst>
      <p:ext uri="{BB962C8B-B14F-4D97-AF65-F5344CB8AC3E}">
        <p14:creationId xmlns:p14="http://schemas.microsoft.com/office/powerpoint/2010/main" val="453053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48AFF74-124E-4A53-A07F-AB7954A90B06}"/>
              </a:ext>
            </a:extLst>
          </p:cNvPr>
          <p:cNvSpPr>
            <a:spLocks noGrp="1"/>
          </p:cNvSpPr>
          <p:nvPr>
            <p:ph type="sldNum" sz="quarter" idx="10"/>
          </p:nvPr>
        </p:nvSpPr>
        <p:spPr/>
        <p:txBody>
          <a:bodyPr/>
          <a:lstStyle/>
          <a:p>
            <a:pPr>
              <a:defRPr/>
            </a:pPr>
            <a:fld id="{D558EE55-B125-412A-A83A-9467165A60D8}" type="slidenum">
              <a:rPr lang="de-CH" smtClean="0"/>
              <a:t>19</a:t>
            </a:fld>
            <a:endParaRPr lang="de-CH"/>
          </a:p>
        </p:txBody>
      </p:sp>
      <p:sp>
        <p:nvSpPr>
          <p:cNvPr id="3" name="Titel 2">
            <a:extLst>
              <a:ext uri="{FF2B5EF4-FFF2-40B4-BE49-F238E27FC236}">
                <a16:creationId xmlns:a16="http://schemas.microsoft.com/office/drawing/2014/main" id="{2D57B582-2D38-4CA5-84F8-4D7CA3938B25}"/>
              </a:ext>
            </a:extLst>
          </p:cNvPr>
          <p:cNvSpPr>
            <a:spLocks noGrp="1"/>
          </p:cNvSpPr>
          <p:nvPr>
            <p:ph type="title"/>
          </p:nvPr>
        </p:nvSpPr>
        <p:spPr/>
        <p:txBody>
          <a:bodyPr/>
          <a:lstStyle/>
          <a:p>
            <a:r>
              <a:rPr lang="de-DE" dirty="0"/>
              <a:t>Processus de l'objectif à atteindre : Exemple </a:t>
            </a:r>
            <a:r>
              <a:rPr lang="de-DE" dirty="0" err="1"/>
              <a:t>organisation</a:t>
            </a:r>
            <a:r>
              <a:rPr lang="de-DE" dirty="0"/>
              <a:t> de </a:t>
            </a:r>
            <a:r>
              <a:rPr lang="de-DE" dirty="0" err="1"/>
              <a:t>l‘école</a:t>
            </a:r>
            <a:endParaRPr lang="de-CH" dirty="0"/>
          </a:p>
        </p:txBody>
      </p:sp>
      <p:pic>
        <p:nvPicPr>
          <p:cNvPr id="6" name="Grafik 5">
            <a:extLst>
              <a:ext uri="{FF2B5EF4-FFF2-40B4-BE49-F238E27FC236}">
                <a16:creationId xmlns:a16="http://schemas.microsoft.com/office/drawing/2014/main" id="{91BF1386-3CE3-4035-B7D8-3B1194DB9F5F}"/>
              </a:ext>
            </a:extLst>
          </p:cNvPr>
          <p:cNvPicPr>
            <a:picLocks noChangeAspect="1"/>
          </p:cNvPicPr>
          <p:nvPr/>
        </p:nvPicPr>
        <p:blipFill>
          <a:blip r:embed="rId2"/>
          <a:stretch>
            <a:fillRect/>
          </a:stretch>
        </p:blipFill>
        <p:spPr>
          <a:xfrm>
            <a:off x="2439375" y="1026609"/>
            <a:ext cx="6150817" cy="4005881"/>
          </a:xfrm>
          <a:prstGeom prst="rect">
            <a:avLst/>
          </a:prstGeom>
        </p:spPr>
      </p:pic>
      <p:pic>
        <p:nvPicPr>
          <p:cNvPr id="9" name="Grafik 8">
            <a:extLst>
              <a:ext uri="{FF2B5EF4-FFF2-40B4-BE49-F238E27FC236}">
                <a16:creationId xmlns:a16="http://schemas.microsoft.com/office/drawing/2014/main" id="{338FCC05-2758-449F-9B7D-1D2BCFABED85}"/>
              </a:ext>
            </a:extLst>
          </p:cNvPr>
          <p:cNvPicPr>
            <a:picLocks noChangeAspect="1"/>
          </p:cNvPicPr>
          <p:nvPr/>
        </p:nvPicPr>
        <p:blipFill>
          <a:blip r:embed="rId3"/>
          <a:stretch>
            <a:fillRect/>
          </a:stretch>
        </p:blipFill>
        <p:spPr>
          <a:xfrm>
            <a:off x="2235287" y="5057269"/>
            <a:ext cx="6711361" cy="1548244"/>
          </a:xfrm>
          <a:prstGeom prst="rect">
            <a:avLst/>
          </a:prstGeom>
        </p:spPr>
      </p:pic>
      <p:sp>
        <p:nvSpPr>
          <p:cNvPr id="7" name="Ellipse 6">
            <a:extLst>
              <a:ext uri="{FF2B5EF4-FFF2-40B4-BE49-F238E27FC236}">
                <a16:creationId xmlns:a16="http://schemas.microsoft.com/office/drawing/2014/main" id="{04DBE8CB-146E-4453-A1A8-682DCEBC56D5}"/>
              </a:ext>
            </a:extLst>
          </p:cNvPr>
          <p:cNvSpPr/>
          <p:nvPr/>
        </p:nvSpPr>
        <p:spPr bwMode="auto">
          <a:xfrm>
            <a:off x="1776881" y="2866545"/>
            <a:ext cx="2636713" cy="496389"/>
          </a:xfrm>
          <a:prstGeom prst="ellipse">
            <a:avLst/>
          </a:prstGeom>
          <a:solidFill>
            <a:schemeClr val="accent6">
              <a:lumMod val="60000"/>
              <a:lumOff val="4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CH" sz="1600" dirty="0">
                <a:solidFill>
                  <a:schemeClr val="tx1"/>
                </a:solidFill>
                <a:latin typeface="+mn-lt"/>
              </a:rPr>
              <a:t>Processus de </a:t>
            </a:r>
            <a:r>
              <a:rPr lang="de-CH" sz="1600" dirty="0" err="1">
                <a:solidFill>
                  <a:schemeClr val="tx1"/>
                </a:solidFill>
                <a:latin typeface="+mn-lt"/>
              </a:rPr>
              <a:t>base</a:t>
            </a:r>
            <a:endParaRPr lang="de-CH" sz="1600" dirty="0">
              <a:solidFill>
                <a:schemeClr val="tx1"/>
              </a:solidFill>
              <a:latin typeface="+mn-lt"/>
            </a:endParaRPr>
          </a:p>
        </p:txBody>
      </p:sp>
      <p:sp>
        <p:nvSpPr>
          <p:cNvPr id="8" name="Ellipse 7">
            <a:extLst>
              <a:ext uri="{FF2B5EF4-FFF2-40B4-BE49-F238E27FC236}">
                <a16:creationId xmlns:a16="http://schemas.microsoft.com/office/drawing/2014/main" id="{BD6D09AF-9D75-48DD-AC4F-BFEB30A4B9AC}"/>
              </a:ext>
            </a:extLst>
          </p:cNvPr>
          <p:cNvSpPr/>
          <p:nvPr/>
        </p:nvSpPr>
        <p:spPr bwMode="auto">
          <a:xfrm>
            <a:off x="3856384" y="4648678"/>
            <a:ext cx="3240778" cy="496389"/>
          </a:xfrm>
          <a:prstGeom prst="ellipse">
            <a:avLst/>
          </a:prstGeom>
          <a:solidFill>
            <a:schemeClr val="accent6">
              <a:lumMod val="60000"/>
              <a:lumOff val="4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CH" sz="1600" dirty="0">
                <a:solidFill>
                  <a:schemeClr val="tx1"/>
                </a:solidFill>
                <a:latin typeface="+mn-lt"/>
              </a:rPr>
              <a:t>Processus d'échange de données</a:t>
            </a:r>
          </a:p>
        </p:txBody>
      </p:sp>
      <p:sp>
        <p:nvSpPr>
          <p:cNvPr id="10" name="Ellipse 9">
            <a:extLst>
              <a:ext uri="{FF2B5EF4-FFF2-40B4-BE49-F238E27FC236}">
                <a16:creationId xmlns:a16="http://schemas.microsoft.com/office/drawing/2014/main" id="{4F3AC7CE-4B0C-4089-86C9-418926B6999E}"/>
              </a:ext>
            </a:extLst>
          </p:cNvPr>
          <p:cNvSpPr/>
          <p:nvPr/>
        </p:nvSpPr>
        <p:spPr bwMode="auto">
          <a:xfrm>
            <a:off x="7431292" y="3575492"/>
            <a:ext cx="2636713" cy="496389"/>
          </a:xfrm>
          <a:prstGeom prst="ellipse">
            <a:avLst/>
          </a:prstGeom>
          <a:solidFill>
            <a:schemeClr val="accent6">
              <a:lumMod val="60000"/>
              <a:lumOff val="4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CH" sz="1600" dirty="0">
                <a:solidFill>
                  <a:schemeClr val="tx1"/>
                </a:solidFill>
                <a:latin typeface="+mn-lt"/>
              </a:rPr>
              <a:t>Messages</a:t>
            </a:r>
          </a:p>
        </p:txBody>
      </p:sp>
      <p:sp>
        <p:nvSpPr>
          <p:cNvPr id="11" name="Ellipse 10">
            <a:extLst>
              <a:ext uri="{FF2B5EF4-FFF2-40B4-BE49-F238E27FC236}">
                <a16:creationId xmlns:a16="http://schemas.microsoft.com/office/drawing/2014/main" id="{26AD6046-80DB-4943-BA12-783CFA23EB70}"/>
              </a:ext>
            </a:extLst>
          </p:cNvPr>
          <p:cNvSpPr/>
          <p:nvPr/>
        </p:nvSpPr>
        <p:spPr bwMode="auto">
          <a:xfrm>
            <a:off x="961562" y="1070838"/>
            <a:ext cx="1630638" cy="496389"/>
          </a:xfrm>
          <a:prstGeom prst="ellipse">
            <a:avLst/>
          </a:prstGeom>
          <a:solidFill>
            <a:schemeClr val="accent6">
              <a:lumMod val="60000"/>
              <a:lumOff val="4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CH" sz="1600" dirty="0" err="1">
                <a:solidFill>
                  <a:schemeClr val="tx1"/>
                </a:solidFill>
                <a:latin typeface="+mn-lt"/>
              </a:rPr>
              <a:t>Rôles</a:t>
            </a:r>
            <a:endParaRPr lang="de-CH" sz="1600" dirty="0">
              <a:solidFill>
                <a:schemeClr val="tx1"/>
              </a:solidFill>
              <a:latin typeface="+mn-lt"/>
            </a:endParaRPr>
          </a:p>
        </p:txBody>
      </p:sp>
      <p:sp>
        <p:nvSpPr>
          <p:cNvPr id="12" name="Ellipse 11">
            <a:extLst>
              <a:ext uri="{FF2B5EF4-FFF2-40B4-BE49-F238E27FC236}">
                <a16:creationId xmlns:a16="http://schemas.microsoft.com/office/drawing/2014/main" id="{D9E3036F-9191-4F21-9BE5-CA17ECC0CC71}"/>
              </a:ext>
            </a:extLst>
          </p:cNvPr>
          <p:cNvSpPr/>
          <p:nvPr/>
        </p:nvSpPr>
        <p:spPr bwMode="auto">
          <a:xfrm>
            <a:off x="1776880" y="5491243"/>
            <a:ext cx="2636713" cy="496389"/>
          </a:xfrm>
          <a:prstGeom prst="ellipse">
            <a:avLst/>
          </a:prstGeom>
          <a:solidFill>
            <a:schemeClr val="accent6">
              <a:lumMod val="60000"/>
              <a:lumOff val="4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CH" sz="1600" dirty="0">
                <a:solidFill>
                  <a:schemeClr val="tx1"/>
                </a:solidFill>
                <a:latin typeface="+mn-lt"/>
              </a:rPr>
              <a:t>Messages</a:t>
            </a:r>
          </a:p>
        </p:txBody>
      </p:sp>
    </p:spTree>
    <p:extLst>
      <p:ext uri="{BB962C8B-B14F-4D97-AF65-F5344CB8AC3E}">
        <p14:creationId xmlns:p14="http://schemas.microsoft.com/office/powerpoint/2010/main" val="321885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9ED1FE78-05E2-4D4B-9BF0-135B9A61CC23}"/>
              </a:ext>
            </a:extLst>
          </p:cNvPr>
          <p:cNvGraphicFramePr>
            <a:graphicFrameLocks noChangeAspect="1"/>
          </p:cNvGraphicFramePr>
          <p:nvPr>
            <p:custDataLst>
              <p:tags r:id="rId1"/>
            </p:custDataLst>
            <p:extLst>
              <p:ext uri="{D42A27DB-BD31-4B8C-83A1-F6EECF244321}">
                <p14:modId xmlns:p14="http://schemas.microsoft.com/office/powerpoint/2010/main" val="3778989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08" imgH="408" progId="TCLayout.ActiveDocument.1">
                  <p:embed/>
                </p:oleObj>
              </mc:Choice>
              <mc:Fallback>
                <p:oleObj name="think-cell Folie" r:id="rId4" imgW="408" imgH="408" progId="TCLayout.ActiveDocument.1">
                  <p:embed/>
                  <p:pic>
                    <p:nvPicPr>
                      <p:cNvPr id="6" name="Objekt 5" hidden="1">
                        <a:extLst>
                          <a:ext uri="{FF2B5EF4-FFF2-40B4-BE49-F238E27FC236}">
                            <a16:creationId xmlns:a16="http://schemas.microsoft.com/office/drawing/2014/main" id="{9ED1FE78-05E2-4D4B-9BF0-135B9A61CC2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7" name="Rechteck 46">
            <a:extLst>
              <a:ext uri="{FF2B5EF4-FFF2-40B4-BE49-F238E27FC236}">
                <a16:creationId xmlns:a16="http://schemas.microsoft.com/office/drawing/2014/main" id="{0112C2B5-CB08-4FC4-A856-F8E202E0CE34}"/>
              </a:ext>
            </a:extLst>
          </p:cNvPr>
          <p:cNvSpPr/>
          <p:nvPr/>
        </p:nvSpPr>
        <p:spPr bwMode="auto">
          <a:xfrm>
            <a:off x="2320779" y="4182131"/>
            <a:ext cx="7550442" cy="1615372"/>
          </a:xfrm>
          <a:prstGeom prst="rect">
            <a:avLst/>
          </a:prstGeom>
          <a:solidFill>
            <a:schemeClr val="accent2">
              <a:lumMod val="20000"/>
              <a:lumOff val="8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85750" indent="-285750" algn="ctr">
              <a:buFont typeface="Arial" panose="020B0604020202020204" pitchFamily="34" charset="0"/>
              <a:buChar char="•"/>
            </a:pPr>
            <a:endParaRPr lang="de-CH" b="1" dirty="0">
              <a:solidFill>
                <a:schemeClr val="accent1"/>
              </a:solidFill>
              <a:latin typeface="+mn-lt"/>
            </a:endParaRPr>
          </a:p>
        </p:txBody>
      </p:sp>
      <p:sp>
        <p:nvSpPr>
          <p:cNvPr id="46" name="Rechteck 45">
            <a:extLst>
              <a:ext uri="{FF2B5EF4-FFF2-40B4-BE49-F238E27FC236}">
                <a16:creationId xmlns:a16="http://schemas.microsoft.com/office/drawing/2014/main" id="{5A17F1B5-364A-424D-9ABD-2589448FBD01}"/>
              </a:ext>
            </a:extLst>
          </p:cNvPr>
          <p:cNvSpPr/>
          <p:nvPr/>
        </p:nvSpPr>
        <p:spPr bwMode="auto">
          <a:xfrm>
            <a:off x="752393" y="1121787"/>
            <a:ext cx="3197677" cy="2392652"/>
          </a:xfrm>
          <a:prstGeom prst="rect">
            <a:avLst/>
          </a:prstGeom>
          <a:solidFill>
            <a:schemeClr val="accent6">
              <a:lumMod val="20000"/>
              <a:lumOff val="8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85750" indent="-285750" algn="ctr">
              <a:buFont typeface="Arial" panose="020B0604020202020204" pitchFamily="34" charset="0"/>
              <a:buChar char="•"/>
            </a:pPr>
            <a:endParaRPr lang="de-CH" b="1" dirty="0">
              <a:solidFill>
                <a:schemeClr val="accent1"/>
              </a:solidFill>
              <a:latin typeface="+mn-lt"/>
            </a:endParaRPr>
          </a:p>
        </p:txBody>
      </p:sp>
      <p:sp>
        <p:nvSpPr>
          <p:cNvPr id="44" name="Rechteck 43">
            <a:extLst>
              <a:ext uri="{FF2B5EF4-FFF2-40B4-BE49-F238E27FC236}">
                <a16:creationId xmlns:a16="http://schemas.microsoft.com/office/drawing/2014/main" id="{83B6D555-A6EB-405B-8A11-6D887AB05F55}"/>
              </a:ext>
            </a:extLst>
          </p:cNvPr>
          <p:cNvSpPr/>
          <p:nvPr/>
        </p:nvSpPr>
        <p:spPr bwMode="auto">
          <a:xfrm>
            <a:off x="4541816" y="1125538"/>
            <a:ext cx="3197677" cy="2368500"/>
          </a:xfrm>
          <a:prstGeom prst="rect">
            <a:avLst/>
          </a:prstGeom>
          <a:solidFill>
            <a:schemeClr val="accent6">
              <a:lumMod val="20000"/>
              <a:lumOff val="8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85750" indent="-285750" algn="ctr">
              <a:buFont typeface="Arial" panose="020B0604020202020204" pitchFamily="34" charset="0"/>
              <a:buChar char="•"/>
            </a:pPr>
            <a:endParaRPr lang="de-CH" b="1" dirty="0">
              <a:solidFill>
                <a:schemeClr val="accent1"/>
              </a:solidFill>
              <a:latin typeface="+mn-lt"/>
            </a:endParaRPr>
          </a:p>
        </p:txBody>
      </p:sp>
      <p:sp>
        <p:nvSpPr>
          <p:cNvPr id="5" name="Rechteck 4" hidden="1">
            <a:extLst>
              <a:ext uri="{FF2B5EF4-FFF2-40B4-BE49-F238E27FC236}">
                <a16:creationId xmlns:a16="http://schemas.microsoft.com/office/drawing/2014/main" id="{D671329C-608C-49F4-B957-B87E4BBB861D}"/>
              </a:ext>
            </a:extLst>
          </p:cNvPr>
          <p:cNvSpPr/>
          <p:nvPr>
            <p:custDataLst>
              <p:tags r:id="rId2"/>
            </p:custDataLst>
          </p:nvPr>
        </p:nvSpPr>
        <p:spPr bwMode="auto">
          <a:xfrm>
            <a:off x="0" y="0"/>
            <a:ext cx="158750" cy="158750"/>
          </a:xfrm>
          <a:prstGeom prst="rect">
            <a:avLst/>
          </a:prstGeom>
          <a:solidFill>
            <a:schemeClr val="accent1">
              <a:lumMod val="20000"/>
              <a:lumOff val="80000"/>
            </a:schemeClr>
          </a:solidFill>
          <a:ln w="19050" cap="flat" cmpd="sng" algn="ctr">
            <a:noFill/>
            <a:prstDash val="solid"/>
            <a:round/>
            <a:headEnd type="none" w="lg" len="lg"/>
            <a:tailEnd type="none" w="lg" len="lg"/>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nSpc>
                <a:spcPts val="2215"/>
              </a:lnSpc>
            </a:pPr>
            <a:endParaRPr lang="de-CH" sz="2000" b="1" dirty="0" err="1">
              <a:solidFill>
                <a:schemeClr val="tx1"/>
              </a:solidFill>
              <a:latin typeface="Arial" panose="020B0604020202020204" pitchFamily="34" charset="0"/>
              <a:ea typeface="+mj-ea"/>
              <a:cs typeface="+mj-cs"/>
              <a:sym typeface="Arial" panose="020B0604020202020204" pitchFamily="34" charset="0"/>
            </a:endParaRPr>
          </a:p>
        </p:txBody>
      </p:sp>
      <p:sp>
        <p:nvSpPr>
          <p:cNvPr id="3" name="Foliennummernplatzhalter 2"/>
          <p:cNvSpPr>
            <a:spLocks noGrp="1"/>
          </p:cNvSpPr>
          <p:nvPr>
            <p:ph type="sldNum" sz="quarter" idx="10"/>
          </p:nvPr>
        </p:nvSpPr>
        <p:spPr/>
        <p:txBody>
          <a:bodyPr/>
          <a:lstStyle/>
          <a:p>
            <a:pPr>
              <a:defRPr/>
            </a:pPr>
            <a:fld id="{D558EE55-B125-412A-A83A-9467165A60D8}" type="slidenum">
              <a:rPr lang="de-CH" smtClean="0"/>
              <a:t>2</a:t>
            </a:fld>
            <a:endParaRPr lang="de-CH"/>
          </a:p>
        </p:txBody>
      </p:sp>
      <p:sp>
        <p:nvSpPr>
          <p:cNvPr id="4" name="Titel 3"/>
          <p:cNvSpPr>
            <a:spLocks noGrp="1"/>
          </p:cNvSpPr>
          <p:nvPr>
            <p:ph type="title"/>
          </p:nvPr>
        </p:nvSpPr>
        <p:spPr/>
        <p:txBody>
          <a:bodyPr vert="horz"/>
          <a:lstStyle/>
          <a:p>
            <a:pPr algn="just"/>
            <a:r>
              <a:rPr lang="de-CH" dirty="0"/>
              <a:t>Objectif : introduire un échange électronique de données uniformisé dans la formation professionnelle</a:t>
            </a:r>
          </a:p>
        </p:txBody>
      </p:sp>
      <p:sp>
        <p:nvSpPr>
          <p:cNvPr id="9" name="Gleichschenkliges Dreieck 8"/>
          <p:cNvSpPr/>
          <p:nvPr/>
        </p:nvSpPr>
        <p:spPr bwMode="auto">
          <a:xfrm rot="10800000">
            <a:off x="1883656" y="3686478"/>
            <a:ext cx="8424688" cy="323613"/>
          </a:xfrm>
          <a:prstGeom prst="triangle">
            <a:avLst/>
          </a:prstGeom>
          <a:solidFill>
            <a:schemeClr val="accent6"/>
          </a:solidFill>
          <a:ln w="19050" cap="flat" cmpd="sng" algn="ctr">
            <a:noFill/>
            <a:prstDash val="solid"/>
            <a:round/>
            <a:headEnd type="none" w="lg" len="lg"/>
            <a:tailEnd type="none" w="lg" len="lg"/>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CH" dirty="0" err="1">
              <a:solidFill>
                <a:schemeClr val="tx1"/>
              </a:solidFill>
              <a:latin typeface="+mn-lt"/>
            </a:endParaRPr>
          </a:p>
        </p:txBody>
      </p:sp>
      <p:sp>
        <p:nvSpPr>
          <p:cNvPr id="13" name="Textfeld 12"/>
          <p:cNvSpPr txBox="1"/>
          <p:nvPr/>
        </p:nvSpPr>
        <p:spPr>
          <a:xfrm>
            <a:off x="2421467" y="4414975"/>
            <a:ext cx="7349066" cy="1008063"/>
          </a:xfrm>
          <a:prstGeom prst="rect">
            <a:avLst/>
          </a:prstGeom>
          <a:noFill/>
          <a:effectLst/>
        </p:spPr>
        <p:style>
          <a:lnRef idx="0">
            <a:scrgbClr r="0" g="0" b="0"/>
          </a:lnRef>
          <a:fillRef idx="1001">
            <a:schemeClr val="lt2"/>
          </a:fillRef>
          <a:effectRef idx="0">
            <a:scrgbClr r="0" g="0" b="0"/>
          </a:effectRef>
          <a:fontRef idx="major"/>
        </p:style>
        <p:txBody>
          <a:bodyPr wrap="square" lIns="0" tIns="0" rIns="0" bIns="0" rtlCol="0" anchor="t">
            <a:noAutofit/>
          </a:bodyPr>
          <a:lstStyle/>
          <a:p>
            <a:pPr>
              <a:spcBef>
                <a:spcPts val="600"/>
              </a:spcBef>
              <a:buClr>
                <a:srgbClr val="BCD232"/>
              </a:buClr>
              <a:buSzPct val="100000"/>
              <a:defRPr/>
            </a:pPr>
            <a:r>
              <a:rPr lang="de-CH" b="1" dirty="0">
                <a:solidFill>
                  <a:schemeClr val="accent1"/>
                </a:solidFill>
              </a:rPr>
              <a:t>Objectif aujourd'hui : présenter les bases de cet échange de données</a:t>
            </a:r>
          </a:p>
          <a:p>
            <a:pPr marL="180000" indent="-180000">
              <a:spcBef>
                <a:spcPts val="600"/>
              </a:spcBef>
              <a:buClr>
                <a:srgbClr val="BCD232"/>
              </a:buClr>
              <a:buSzPct val="100000"/>
              <a:buFont typeface="Arial" pitchFamily="34" charset="0"/>
              <a:buChar char="●"/>
              <a:defRPr/>
            </a:pPr>
            <a:r>
              <a:rPr lang="de-CH" dirty="0">
                <a:solidFill>
                  <a:srgbClr val="72706D"/>
                </a:solidFill>
              </a:rPr>
              <a:t>Processus harmonisés d'échange de </a:t>
            </a:r>
            <a:r>
              <a:rPr lang="de-CH" dirty="0" err="1">
                <a:solidFill>
                  <a:srgbClr val="72706D"/>
                </a:solidFill>
              </a:rPr>
              <a:t>données</a:t>
            </a:r>
            <a:r>
              <a:rPr lang="de-CH" dirty="0">
                <a:solidFill>
                  <a:srgbClr val="72706D"/>
                </a:solidFill>
              </a:rPr>
              <a:t> (projet HAKA)</a:t>
            </a:r>
          </a:p>
          <a:p>
            <a:pPr marL="180000" indent="-180000">
              <a:spcBef>
                <a:spcPts val="600"/>
              </a:spcBef>
              <a:buClr>
                <a:srgbClr val="BCD232"/>
              </a:buClr>
              <a:buSzPct val="100000"/>
              <a:buFont typeface="Arial" pitchFamily="34" charset="0"/>
              <a:buChar char="●"/>
              <a:defRPr/>
            </a:pPr>
            <a:r>
              <a:rPr lang="de-CH" dirty="0" err="1">
                <a:solidFill>
                  <a:srgbClr val="72706D"/>
                </a:solidFill>
              </a:rPr>
              <a:t>Norme eCH </a:t>
            </a:r>
            <a:r>
              <a:rPr lang="de-CH" dirty="0">
                <a:solidFill>
                  <a:srgbClr val="72706D"/>
                </a:solidFill>
              </a:rPr>
              <a:t>pour la formation professionnelle (projet </a:t>
            </a:r>
            <a:r>
              <a:rPr lang="de-CH" dirty="0" err="1">
                <a:solidFill>
                  <a:srgbClr val="72706D"/>
                </a:solidFill>
              </a:rPr>
              <a:t>eCH</a:t>
            </a:r>
            <a:r>
              <a:rPr lang="de-CH" dirty="0">
                <a:solidFill>
                  <a:srgbClr val="72706D"/>
                </a:solidFill>
              </a:rPr>
              <a:t>)</a:t>
            </a:r>
          </a:p>
        </p:txBody>
      </p:sp>
      <p:sp>
        <p:nvSpPr>
          <p:cNvPr id="14" name="Gleichschenkliges Dreieck 13"/>
          <p:cNvSpPr/>
          <p:nvPr/>
        </p:nvSpPr>
        <p:spPr bwMode="auto">
          <a:xfrm rot="5400000">
            <a:off x="3076530" y="2151721"/>
            <a:ext cx="2368504" cy="186059"/>
          </a:xfrm>
          <a:prstGeom prst="triangle">
            <a:avLst/>
          </a:prstGeom>
          <a:solidFill>
            <a:schemeClr val="accent6"/>
          </a:solidFill>
          <a:ln w="19050" cap="flat" cmpd="sng" algn="ctr">
            <a:noFill/>
            <a:prstDash val="solid"/>
            <a:round/>
            <a:headEnd type="none" w="lg" len="lg"/>
            <a:tailEnd type="none" w="lg" len="lg"/>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CH" dirty="0" err="1">
              <a:solidFill>
                <a:schemeClr val="tx1"/>
              </a:solidFill>
              <a:latin typeface="+mn-lt"/>
            </a:endParaRPr>
          </a:p>
        </p:txBody>
      </p:sp>
      <p:sp>
        <p:nvSpPr>
          <p:cNvPr id="16" name="Gleichschenkliges Dreieck 15"/>
          <p:cNvSpPr/>
          <p:nvPr/>
        </p:nvSpPr>
        <p:spPr bwMode="auto">
          <a:xfrm rot="5400000">
            <a:off x="6829620" y="2164356"/>
            <a:ext cx="2368501" cy="247621"/>
          </a:xfrm>
          <a:prstGeom prst="triangle">
            <a:avLst/>
          </a:prstGeom>
          <a:solidFill>
            <a:schemeClr val="accent6"/>
          </a:solidFill>
          <a:ln w="19050" cap="flat" cmpd="sng" algn="ctr">
            <a:noFill/>
            <a:prstDash val="solid"/>
            <a:round/>
            <a:headEnd type="none" w="lg" len="lg"/>
            <a:tailEnd type="none" w="lg" len="lg"/>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CH" dirty="0" err="1">
              <a:solidFill>
                <a:schemeClr val="tx1"/>
              </a:solidFill>
              <a:latin typeface="+mn-lt"/>
            </a:endParaRPr>
          </a:p>
        </p:txBody>
      </p:sp>
      <p:sp>
        <p:nvSpPr>
          <p:cNvPr id="28" name="Rechteck 27"/>
          <p:cNvSpPr/>
          <p:nvPr/>
        </p:nvSpPr>
        <p:spPr bwMode="auto">
          <a:xfrm>
            <a:off x="8331238" y="1125538"/>
            <a:ext cx="3197677" cy="2368500"/>
          </a:xfrm>
          <a:prstGeom prst="rect">
            <a:avLst/>
          </a:prstGeom>
          <a:solidFill>
            <a:schemeClr val="accent6">
              <a:lumMod val="20000"/>
              <a:lumOff val="8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85750" indent="-285750" algn="ctr">
              <a:buFont typeface="Arial" panose="020B0604020202020204" pitchFamily="34" charset="0"/>
              <a:buChar char="•"/>
            </a:pPr>
            <a:endParaRPr lang="de-CH" b="1" dirty="0">
              <a:solidFill>
                <a:schemeClr val="accent1"/>
              </a:solidFill>
              <a:latin typeface="+mn-lt"/>
            </a:endParaRPr>
          </a:p>
        </p:txBody>
      </p:sp>
      <p:sp>
        <p:nvSpPr>
          <p:cNvPr id="7" name="Textfeld 6">
            <a:extLst>
              <a:ext uri="{FF2B5EF4-FFF2-40B4-BE49-F238E27FC236}">
                <a16:creationId xmlns:a16="http://schemas.microsoft.com/office/drawing/2014/main" id="{C0FAA436-A566-4F58-9DAF-12E0AAFC4F74}"/>
              </a:ext>
            </a:extLst>
          </p:cNvPr>
          <p:cNvSpPr txBox="1"/>
          <p:nvPr/>
        </p:nvSpPr>
        <p:spPr>
          <a:xfrm>
            <a:off x="8592778" y="1339599"/>
            <a:ext cx="2812455" cy="1796252"/>
          </a:xfrm>
          <a:prstGeom prst="rect">
            <a:avLst/>
          </a:prstGeom>
          <a:noFill/>
          <a:effectLst/>
        </p:spPr>
        <p:style>
          <a:lnRef idx="0">
            <a:scrgbClr r="0" g="0" b="0"/>
          </a:lnRef>
          <a:fillRef idx="1001">
            <a:schemeClr val="lt2"/>
          </a:fillRef>
          <a:effectRef idx="0">
            <a:scrgbClr r="0" g="0" b="0"/>
          </a:effectRef>
          <a:fontRef idx="major"/>
        </p:style>
        <p:txBody>
          <a:bodyPr wrap="square" lIns="36000" tIns="36000" rIns="36000" bIns="36000" rtlCol="0">
            <a:spAutoFit/>
          </a:bodyPr>
          <a:lstStyle/>
          <a:p>
            <a:pPr>
              <a:spcBef>
                <a:spcPts val="600"/>
              </a:spcBef>
              <a:buClr>
                <a:schemeClr val="accent6"/>
              </a:buClr>
              <a:buSzPct val="100000"/>
            </a:pPr>
            <a:r>
              <a:rPr lang="de-CH" sz="1600" dirty="0"/>
              <a:t>Pour l'échange entre les cantons, mais aussi pour l'échange entre les cantons et d'autres organisations, un échange électronique de données uniforme doit être introduit.</a:t>
            </a:r>
          </a:p>
        </p:txBody>
      </p:sp>
      <p:sp>
        <p:nvSpPr>
          <p:cNvPr id="43" name="Textfeld 42">
            <a:extLst>
              <a:ext uri="{FF2B5EF4-FFF2-40B4-BE49-F238E27FC236}">
                <a16:creationId xmlns:a16="http://schemas.microsoft.com/office/drawing/2014/main" id="{DF6BC8E3-5AD4-44F5-8626-2ACC969251BF}"/>
              </a:ext>
            </a:extLst>
          </p:cNvPr>
          <p:cNvSpPr txBox="1"/>
          <p:nvPr/>
        </p:nvSpPr>
        <p:spPr>
          <a:xfrm>
            <a:off x="4739033" y="1229107"/>
            <a:ext cx="2957470" cy="2288694"/>
          </a:xfrm>
          <a:prstGeom prst="rect">
            <a:avLst/>
          </a:prstGeom>
          <a:noFill/>
          <a:effectLst/>
        </p:spPr>
        <p:style>
          <a:lnRef idx="0">
            <a:scrgbClr r="0" g="0" b="0"/>
          </a:lnRef>
          <a:fillRef idx="1001">
            <a:schemeClr val="lt2"/>
          </a:fillRef>
          <a:effectRef idx="0">
            <a:scrgbClr r="0" g="0" b="0"/>
          </a:effectRef>
          <a:fontRef idx="major"/>
        </p:style>
        <p:txBody>
          <a:bodyPr wrap="square" lIns="36000" tIns="36000" rIns="36000" bIns="36000" rtlCol="0">
            <a:spAutoFit/>
          </a:bodyPr>
          <a:lstStyle/>
          <a:p>
            <a:r>
              <a:rPr lang="de-CH" sz="1600" dirty="0"/>
              <a:t>De la soumission et de l'approbation d'un contrat d'apprentissage à la délivrance d'un CFC/AFP, les données requises par les différents services sont </a:t>
            </a:r>
            <a:r>
              <a:rPr lang="de-CH" sz="1600" dirty="0" err="1"/>
              <a:t>aujourd'hui</a:t>
            </a:r>
            <a:r>
              <a:rPr lang="de-CH" sz="1600" dirty="0"/>
              <a:t> </a:t>
            </a:r>
            <a:r>
              <a:rPr lang="de-CH" sz="1600" dirty="0" err="1"/>
              <a:t>partiellement</a:t>
            </a:r>
            <a:r>
              <a:rPr lang="de-CH" sz="1600" dirty="0"/>
              <a:t>  échangées par </a:t>
            </a:r>
            <a:r>
              <a:rPr lang="de-CH" sz="1600" dirty="0" err="1"/>
              <a:t>voie</a:t>
            </a:r>
            <a:r>
              <a:rPr lang="de-CH" sz="1600" dirty="0"/>
              <a:t> </a:t>
            </a:r>
            <a:r>
              <a:rPr lang="de-CH" sz="1600" dirty="0" err="1"/>
              <a:t>électronique</a:t>
            </a:r>
            <a:r>
              <a:rPr lang="de-CH" sz="1600" dirty="0"/>
              <a:t> (</a:t>
            </a:r>
            <a:r>
              <a:rPr lang="de-CH" sz="1600" dirty="0" err="1"/>
              <a:t>pas</a:t>
            </a:r>
            <a:r>
              <a:rPr lang="de-CH" sz="1600" dirty="0"/>
              <a:t> de </a:t>
            </a:r>
            <a:r>
              <a:rPr lang="de-CH" sz="1600" dirty="0" err="1"/>
              <a:t>standardisation</a:t>
            </a:r>
            <a:r>
              <a:rPr lang="de-CH" sz="1600" dirty="0"/>
              <a:t>). </a:t>
            </a:r>
          </a:p>
        </p:txBody>
      </p:sp>
      <p:sp>
        <p:nvSpPr>
          <p:cNvPr id="45" name="Textfeld 44">
            <a:extLst>
              <a:ext uri="{FF2B5EF4-FFF2-40B4-BE49-F238E27FC236}">
                <a16:creationId xmlns:a16="http://schemas.microsoft.com/office/drawing/2014/main" id="{7EACD14F-E7F5-4C48-B7B9-98E8EB404138}"/>
              </a:ext>
            </a:extLst>
          </p:cNvPr>
          <p:cNvSpPr txBox="1"/>
          <p:nvPr/>
        </p:nvSpPr>
        <p:spPr>
          <a:xfrm>
            <a:off x="984224" y="1229107"/>
            <a:ext cx="2812455" cy="2288694"/>
          </a:xfrm>
          <a:prstGeom prst="rect">
            <a:avLst/>
          </a:prstGeom>
          <a:noFill/>
          <a:effectLst/>
        </p:spPr>
        <p:style>
          <a:lnRef idx="0">
            <a:scrgbClr r="0" g="0" b="0"/>
          </a:lnRef>
          <a:fillRef idx="1001">
            <a:schemeClr val="lt2"/>
          </a:fillRef>
          <a:effectRef idx="0">
            <a:scrgbClr r="0" g="0" b="0"/>
          </a:effectRef>
          <a:fontRef idx="major"/>
        </p:style>
        <p:txBody>
          <a:bodyPr wrap="square" lIns="36000" tIns="36000" rIns="36000" bIns="36000" rtlCol="0">
            <a:spAutoFit/>
          </a:bodyPr>
          <a:lstStyle/>
          <a:p>
            <a:r>
              <a:rPr lang="de-CH" sz="1600" dirty="0"/>
              <a:t>Pour que l'administration et l'organisation de la formation professionnelle initiale puissent fonctionner sans problème, les données doivent être échangées entre les lieux de formation et les partenaires de la </a:t>
            </a:r>
            <a:r>
              <a:rPr lang="de-CH" sz="1600" dirty="0" err="1"/>
              <a:t>formation</a:t>
            </a:r>
            <a:r>
              <a:rPr lang="de-CH" sz="1600" dirty="0"/>
              <a:t> </a:t>
            </a:r>
            <a:r>
              <a:rPr lang="de-CH" sz="1600" dirty="0" err="1"/>
              <a:t>professionnelle</a:t>
            </a:r>
            <a:r>
              <a:rPr lang="de-CH" sz="1600" dirty="0"/>
              <a:t>. </a:t>
            </a:r>
          </a:p>
        </p:txBody>
      </p:sp>
    </p:spTree>
    <p:extLst>
      <p:ext uri="{BB962C8B-B14F-4D97-AF65-F5344CB8AC3E}">
        <p14:creationId xmlns:p14="http://schemas.microsoft.com/office/powerpoint/2010/main" val="3063574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BEF2340-9DAB-4DF6-BCED-DC102B4334B3}"/>
              </a:ext>
            </a:extLst>
          </p:cNvPr>
          <p:cNvSpPr>
            <a:spLocks noGrp="1"/>
          </p:cNvSpPr>
          <p:nvPr>
            <p:ph type="sldNum" sz="quarter" idx="10"/>
          </p:nvPr>
        </p:nvSpPr>
        <p:spPr/>
        <p:txBody>
          <a:bodyPr/>
          <a:lstStyle/>
          <a:p>
            <a:pPr>
              <a:defRPr/>
            </a:pPr>
            <a:fld id="{D558EE55-B125-412A-A83A-9467165A60D8}" type="slidenum">
              <a:rPr lang="de-CH" smtClean="0"/>
              <a:t>20</a:t>
            </a:fld>
            <a:endParaRPr lang="de-CH"/>
          </a:p>
        </p:txBody>
      </p:sp>
      <p:sp>
        <p:nvSpPr>
          <p:cNvPr id="3" name="Titel 2">
            <a:extLst>
              <a:ext uri="{FF2B5EF4-FFF2-40B4-BE49-F238E27FC236}">
                <a16:creationId xmlns:a16="http://schemas.microsoft.com/office/drawing/2014/main" id="{D6A96C1A-331B-47A7-A0B7-D3377E83EC6D}"/>
              </a:ext>
            </a:extLst>
          </p:cNvPr>
          <p:cNvSpPr>
            <a:spLocks noGrp="1"/>
          </p:cNvSpPr>
          <p:nvPr>
            <p:ph type="title"/>
          </p:nvPr>
        </p:nvSpPr>
        <p:spPr/>
        <p:txBody>
          <a:bodyPr/>
          <a:lstStyle/>
          <a:p>
            <a:r>
              <a:rPr lang="de-DE" dirty="0"/>
              <a:t>Concept d'échange de données</a:t>
            </a:r>
            <a:endParaRPr lang="de-CH" dirty="0"/>
          </a:p>
        </p:txBody>
      </p:sp>
      <p:pic>
        <p:nvPicPr>
          <p:cNvPr id="8" name="Grafik 7">
            <a:extLst>
              <a:ext uri="{FF2B5EF4-FFF2-40B4-BE49-F238E27FC236}">
                <a16:creationId xmlns:a16="http://schemas.microsoft.com/office/drawing/2014/main" id="{00B8DD1D-F3EF-4F40-9720-7352721D3CA6}"/>
              </a:ext>
            </a:extLst>
          </p:cNvPr>
          <p:cNvPicPr>
            <a:picLocks noChangeAspect="1"/>
          </p:cNvPicPr>
          <p:nvPr/>
        </p:nvPicPr>
        <p:blipFill>
          <a:blip r:embed="rId2"/>
          <a:stretch>
            <a:fillRect/>
          </a:stretch>
        </p:blipFill>
        <p:spPr>
          <a:xfrm>
            <a:off x="4730318" y="336953"/>
            <a:ext cx="6684050" cy="6184093"/>
          </a:xfrm>
          <a:prstGeom prst="rect">
            <a:avLst/>
          </a:prstGeom>
        </p:spPr>
      </p:pic>
      <p:sp>
        <p:nvSpPr>
          <p:cNvPr id="5" name="Ellipse 4">
            <a:extLst>
              <a:ext uri="{FF2B5EF4-FFF2-40B4-BE49-F238E27FC236}">
                <a16:creationId xmlns:a16="http://schemas.microsoft.com/office/drawing/2014/main" id="{FDC934AE-3C6D-459B-9F16-B512056BD330}"/>
              </a:ext>
            </a:extLst>
          </p:cNvPr>
          <p:cNvSpPr/>
          <p:nvPr/>
        </p:nvSpPr>
        <p:spPr bwMode="auto">
          <a:xfrm>
            <a:off x="2282129" y="653200"/>
            <a:ext cx="2636713" cy="496389"/>
          </a:xfrm>
          <a:prstGeom prst="ellipse">
            <a:avLst/>
          </a:prstGeom>
          <a:solidFill>
            <a:schemeClr val="accent6">
              <a:lumMod val="60000"/>
              <a:lumOff val="4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CH" sz="1600" dirty="0">
                <a:solidFill>
                  <a:schemeClr val="tx1"/>
                </a:solidFill>
                <a:latin typeface="+mn-lt"/>
              </a:rPr>
              <a:t>Aperçu</a:t>
            </a:r>
          </a:p>
        </p:txBody>
      </p:sp>
      <p:sp>
        <p:nvSpPr>
          <p:cNvPr id="6" name="Ellipse 5">
            <a:extLst>
              <a:ext uri="{FF2B5EF4-FFF2-40B4-BE49-F238E27FC236}">
                <a16:creationId xmlns:a16="http://schemas.microsoft.com/office/drawing/2014/main" id="{D3C831DB-4E89-44AD-A30C-77071D8BB1AD}"/>
              </a:ext>
            </a:extLst>
          </p:cNvPr>
          <p:cNvSpPr/>
          <p:nvPr/>
        </p:nvSpPr>
        <p:spPr bwMode="auto">
          <a:xfrm>
            <a:off x="2382194" y="2453649"/>
            <a:ext cx="2636713" cy="496389"/>
          </a:xfrm>
          <a:prstGeom prst="ellipse">
            <a:avLst/>
          </a:prstGeom>
          <a:solidFill>
            <a:schemeClr val="accent6">
              <a:lumMod val="60000"/>
              <a:lumOff val="4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CH" sz="1600" dirty="0">
                <a:solidFill>
                  <a:schemeClr val="tx1"/>
                </a:solidFill>
                <a:latin typeface="+mn-lt"/>
              </a:rPr>
              <a:t>Description détaillée</a:t>
            </a:r>
          </a:p>
        </p:txBody>
      </p:sp>
      <p:sp>
        <p:nvSpPr>
          <p:cNvPr id="4" name="Textfeld 3">
            <a:extLst>
              <a:ext uri="{FF2B5EF4-FFF2-40B4-BE49-F238E27FC236}">
                <a16:creationId xmlns:a16="http://schemas.microsoft.com/office/drawing/2014/main" id="{889B0A92-B2B0-4960-9FB1-55D683F1C266}"/>
              </a:ext>
            </a:extLst>
          </p:cNvPr>
          <p:cNvSpPr txBox="1"/>
          <p:nvPr/>
        </p:nvSpPr>
        <p:spPr>
          <a:xfrm>
            <a:off x="1352166" y="3497401"/>
            <a:ext cx="3485756" cy="1309816"/>
          </a:xfrm>
          <a:prstGeom prst="rect">
            <a:avLst/>
          </a:prstGeom>
          <a:solidFill>
            <a:schemeClr val="accent6">
              <a:lumMod val="40000"/>
              <a:lumOff val="60000"/>
            </a:schemeClr>
          </a:solidFill>
          <a:effectLst/>
        </p:spPr>
        <p:style>
          <a:lnRef idx="0">
            <a:scrgbClr r="0" g="0" b="0"/>
          </a:lnRef>
          <a:fillRef idx="1001">
            <a:schemeClr val="lt2"/>
          </a:fillRef>
          <a:effectRef idx="0">
            <a:scrgbClr r="0" g="0" b="0"/>
          </a:effectRef>
          <a:fontRef idx="major"/>
        </p:style>
        <p:txBody>
          <a:bodyPr wrap="square" lIns="36000" tIns="36000" rIns="36000" bIns="36000" rtlCol="0" anchor="ctr">
            <a:noAutofit/>
          </a:bodyPr>
          <a:lstStyle/>
          <a:p>
            <a:pPr marL="180000" indent="-180000" algn="l">
              <a:spcBef>
                <a:spcPts val="600"/>
              </a:spcBef>
              <a:buClr>
                <a:schemeClr val="accent6"/>
              </a:buClr>
              <a:buSzPct val="100000"/>
              <a:buFont typeface="Arial" pitchFamily="34" charset="0"/>
              <a:buChar char="●"/>
            </a:pPr>
            <a:r>
              <a:rPr lang="de-CH" sz="1600" dirty="0">
                <a:solidFill>
                  <a:schemeClr val="tx1"/>
                </a:solidFill>
                <a:latin typeface="+mn-lt"/>
              </a:rPr>
              <a:t>Format des données : </a:t>
            </a:r>
            <a:r>
              <a:rPr lang="de-CH" sz="1600" dirty="0" err="1">
                <a:solidFill>
                  <a:schemeClr val="tx1"/>
                </a:solidFill>
                <a:latin typeface="+mn-lt"/>
              </a:rPr>
              <a:t>norme eCH</a:t>
            </a:r>
          </a:p>
          <a:p>
            <a:pPr marL="180000" indent="-180000" algn="l">
              <a:spcBef>
                <a:spcPts val="600"/>
              </a:spcBef>
              <a:buClr>
                <a:schemeClr val="accent6"/>
              </a:buClr>
              <a:buSzPct val="100000"/>
              <a:buFont typeface="Arial" pitchFamily="34" charset="0"/>
              <a:buChar char="●"/>
            </a:pPr>
            <a:r>
              <a:rPr lang="de-CH" sz="1600" dirty="0">
                <a:latin typeface="+mn-lt"/>
              </a:rPr>
              <a:t>Canal de transport : </a:t>
            </a:r>
            <a:r>
              <a:rPr lang="de-CH" sz="1600" dirty="0" err="1">
                <a:latin typeface="+mn-lt"/>
              </a:rPr>
              <a:t>sedex/autre</a:t>
            </a:r>
          </a:p>
          <a:p>
            <a:pPr marL="180000" indent="-180000" algn="l">
              <a:spcBef>
                <a:spcPts val="600"/>
              </a:spcBef>
              <a:buClr>
                <a:schemeClr val="accent6"/>
              </a:buClr>
              <a:buSzPct val="100000"/>
              <a:buFont typeface="Arial" pitchFamily="34" charset="0"/>
              <a:buChar char="●"/>
            </a:pPr>
            <a:r>
              <a:rPr lang="de-CH" sz="1600" dirty="0">
                <a:solidFill>
                  <a:schemeClr val="tx1"/>
                </a:solidFill>
                <a:latin typeface="+mn-lt"/>
              </a:rPr>
              <a:t>Conditions générales</a:t>
            </a:r>
          </a:p>
        </p:txBody>
      </p:sp>
    </p:spTree>
    <p:extLst>
      <p:ext uri="{BB962C8B-B14F-4D97-AF65-F5344CB8AC3E}">
        <p14:creationId xmlns:p14="http://schemas.microsoft.com/office/powerpoint/2010/main" val="160478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3AA8941-322C-4695-A2AB-CEED1335318D}"/>
              </a:ext>
            </a:extLst>
          </p:cNvPr>
          <p:cNvSpPr>
            <a:spLocks noGrp="1"/>
          </p:cNvSpPr>
          <p:nvPr>
            <p:ph type="sldNum" sz="quarter" idx="10"/>
          </p:nvPr>
        </p:nvSpPr>
        <p:spPr/>
        <p:txBody>
          <a:bodyPr/>
          <a:lstStyle/>
          <a:p>
            <a:pPr>
              <a:defRPr/>
            </a:pPr>
            <a:fld id="{D558EE55-B125-412A-A83A-9467165A60D8}" type="slidenum">
              <a:rPr lang="de-CH" smtClean="0"/>
              <a:pPr>
                <a:defRPr/>
              </a:pPr>
              <a:t>21</a:t>
            </a:fld>
            <a:endParaRPr lang="de-CH"/>
          </a:p>
        </p:txBody>
      </p:sp>
      <p:sp>
        <p:nvSpPr>
          <p:cNvPr id="3" name="Titel 2">
            <a:extLst>
              <a:ext uri="{FF2B5EF4-FFF2-40B4-BE49-F238E27FC236}">
                <a16:creationId xmlns:a16="http://schemas.microsoft.com/office/drawing/2014/main" id="{4E7B24E4-FAED-466E-BE5A-C73A10FFDC54}"/>
              </a:ext>
            </a:extLst>
          </p:cNvPr>
          <p:cNvSpPr>
            <a:spLocks noGrp="1"/>
          </p:cNvSpPr>
          <p:nvPr>
            <p:ph type="title"/>
          </p:nvPr>
        </p:nvSpPr>
        <p:spPr/>
        <p:txBody>
          <a:bodyPr/>
          <a:lstStyle/>
          <a:p>
            <a:r>
              <a:rPr lang="de-CH" dirty="0" err="1"/>
              <a:t>eCH</a:t>
            </a:r>
            <a:endParaRPr lang="de-CH" dirty="0"/>
          </a:p>
        </p:txBody>
      </p:sp>
      <p:sp>
        <p:nvSpPr>
          <p:cNvPr id="4" name="Inhaltsplatzhalter 3">
            <a:extLst>
              <a:ext uri="{FF2B5EF4-FFF2-40B4-BE49-F238E27FC236}">
                <a16:creationId xmlns:a16="http://schemas.microsoft.com/office/drawing/2014/main" id="{1C2BAD14-6798-4700-A6D5-3A7A1C1256FF}"/>
              </a:ext>
            </a:extLst>
          </p:cNvPr>
          <p:cNvSpPr>
            <a:spLocks noGrp="1"/>
          </p:cNvSpPr>
          <p:nvPr>
            <p:ph sz="quarter" idx="11"/>
          </p:nvPr>
        </p:nvSpPr>
        <p:spPr/>
        <p:txBody>
          <a:bodyPr/>
          <a:lstStyle/>
          <a:p>
            <a:endParaRPr lang="de-CH" dirty="0"/>
          </a:p>
          <a:p>
            <a:endParaRPr lang="de-CH" dirty="0"/>
          </a:p>
          <a:p>
            <a:endParaRPr lang="de-CH" dirty="0"/>
          </a:p>
          <a:p>
            <a:endParaRPr lang="de-CH" dirty="0"/>
          </a:p>
          <a:p>
            <a:endParaRPr lang="de-CH" dirty="0"/>
          </a:p>
          <a:p>
            <a:endParaRPr lang="de-CH" dirty="0"/>
          </a:p>
          <a:p>
            <a:endParaRPr lang="de-CH" dirty="0"/>
          </a:p>
          <a:p>
            <a:endParaRPr lang="de-CH" dirty="0"/>
          </a:p>
        </p:txBody>
      </p:sp>
      <p:pic>
        <p:nvPicPr>
          <p:cNvPr id="5" name="Grafik 4">
            <a:extLst>
              <a:ext uri="{FF2B5EF4-FFF2-40B4-BE49-F238E27FC236}">
                <a16:creationId xmlns:a16="http://schemas.microsoft.com/office/drawing/2014/main" id="{8A0BA13A-CF62-4114-9A5A-390476C31A3E}"/>
              </a:ext>
            </a:extLst>
          </p:cNvPr>
          <p:cNvPicPr>
            <a:picLocks noChangeAspect="1"/>
          </p:cNvPicPr>
          <p:nvPr/>
        </p:nvPicPr>
        <p:blipFill>
          <a:blip r:embed="rId2"/>
          <a:stretch>
            <a:fillRect/>
          </a:stretch>
        </p:blipFill>
        <p:spPr>
          <a:xfrm>
            <a:off x="777631" y="963109"/>
            <a:ext cx="6473044" cy="3008719"/>
          </a:xfrm>
          <a:prstGeom prst="rect">
            <a:avLst/>
          </a:prstGeom>
        </p:spPr>
      </p:pic>
      <p:pic>
        <p:nvPicPr>
          <p:cNvPr id="6" name="Grafik 5">
            <a:extLst>
              <a:ext uri="{FF2B5EF4-FFF2-40B4-BE49-F238E27FC236}">
                <a16:creationId xmlns:a16="http://schemas.microsoft.com/office/drawing/2014/main" id="{4AB01F7F-F8ED-485A-8EBE-C51C9513EE7D}"/>
              </a:ext>
            </a:extLst>
          </p:cNvPr>
          <p:cNvPicPr>
            <a:picLocks noChangeAspect="1"/>
          </p:cNvPicPr>
          <p:nvPr/>
        </p:nvPicPr>
        <p:blipFill>
          <a:blip r:embed="rId3"/>
          <a:stretch>
            <a:fillRect/>
          </a:stretch>
        </p:blipFill>
        <p:spPr>
          <a:xfrm>
            <a:off x="5970103" y="2935821"/>
            <a:ext cx="6120533" cy="1635225"/>
          </a:xfrm>
          <a:prstGeom prst="rect">
            <a:avLst/>
          </a:prstGeom>
        </p:spPr>
      </p:pic>
      <p:pic>
        <p:nvPicPr>
          <p:cNvPr id="7" name="Grafik 6">
            <a:extLst>
              <a:ext uri="{FF2B5EF4-FFF2-40B4-BE49-F238E27FC236}">
                <a16:creationId xmlns:a16="http://schemas.microsoft.com/office/drawing/2014/main" id="{10394127-B2AD-4360-9F35-B6CBCD55F9CE}"/>
              </a:ext>
            </a:extLst>
          </p:cNvPr>
          <p:cNvPicPr>
            <a:picLocks noChangeAspect="1"/>
          </p:cNvPicPr>
          <p:nvPr/>
        </p:nvPicPr>
        <p:blipFill>
          <a:blip r:embed="rId4"/>
          <a:stretch>
            <a:fillRect/>
          </a:stretch>
        </p:blipFill>
        <p:spPr>
          <a:xfrm>
            <a:off x="6645445" y="4536716"/>
            <a:ext cx="5405911" cy="1538541"/>
          </a:xfrm>
          <a:prstGeom prst="rect">
            <a:avLst/>
          </a:prstGeom>
        </p:spPr>
      </p:pic>
      <p:sp>
        <p:nvSpPr>
          <p:cNvPr id="8" name="Ellipse 7">
            <a:extLst>
              <a:ext uri="{FF2B5EF4-FFF2-40B4-BE49-F238E27FC236}">
                <a16:creationId xmlns:a16="http://schemas.microsoft.com/office/drawing/2014/main" id="{F9EC42E6-9750-4826-B8B2-6A13A71C46A4}"/>
              </a:ext>
            </a:extLst>
          </p:cNvPr>
          <p:cNvSpPr/>
          <p:nvPr/>
        </p:nvSpPr>
        <p:spPr bwMode="auto">
          <a:xfrm>
            <a:off x="4487833" y="877343"/>
            <a:ext cx="2814115" cy="496389"/>
          </a:xfrm>
          <a:prstGeom prst="ellipse">
            <a:avLst/>
          </a:prstGeom>
          <a:solidFill>
            <a:schemeClr val="accent6">
              <a:lumMod val="60000"/>
              <a:lumOff val="4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1600" dirty="0"/>
              <a:t>Eléments principaux (par ex. pour SO1)</a:t>
            </a:r>
            <a:endParaRPr lang="de-CH" sz="1600" dirty="0">
              <a:solidFill>
                <a:schemeClr val="tx1"/>
              </a:solidFill>
              <a:latin typeface="+mn-lt"/>
            </a:endParaRPr>
          </a:p>
        </p:txBody>
      </p:sp>
      <p:sp>
        <p:nvSpPr>
          <p:cNvPr id="9" name="Ellipse 8">
            <a:extLst>
              <a:ext uri="{FF2B5EF4-FFF2-40B4-BE49-F238E27FC236}">
                <a16:creationId xmlns:a16="http://schemas.microsoft.com/office/drawing/2014/main" id="{1148A88A-ACBD-4303-869A-B44DF0E5399B}"/>
              </a:ext>
            </a:extLst>
          </p:cNvPr>
          <p:cNvSpPr/>
          <p:nvPr/>
        </p:nvSpPr>
        <p:spPr bwMode="auto">
          <a:xfrm>
            <a:off x="9348400" y="2579615"/>
            <a:ext cx="2636713" cy="496389"/>
          </a:xfrm>
          <a:prstGeom prst="ellipse">
            <a:avLst/>
          </a:prstGeom>
          <a:solidFill>
            <a:schemeClr val="accent6">
              <a:lumMod val="60000"/>
              <a:lumOff val="4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CH" sz="1600" dirty="0" err="1"/>
              <a:t>Éléments</a:t>
            </a:r>
            <a:r>
              <a:rPr lang="de-CH" sz="1600" dirty="0"/>
              <a:t> </a:t>
            </a:r>
            <a:r>
              <a:rPr lang="de-CH" sz="1600" dirty="0" err="1"/>
              <a:t>auxiliaires</a:t>
            </a:r>
            <a:endParaRPr lang="de-CH" sz="1600" dirty="0">
              <a:solidFill>
                <a:schemeClr val="tx1"/>
              </a:solidFill>
              <a:latin typeface="+mn-lt"/>
            </a:endParaRPr>
          </a:p>
        </p:txBody>
      </p:sp>
      <p:sp>
        <p:nvSpPr>
          <p:cNvPr id="10" name="Ellipse 9">
            <a:extLst>
              <a:ext uri="{FF2B5EF4-FFF2-40B4-BE49-F238E27FC236}">
                <a16:creationId xmlns:a16="http://schemas.microsoft.com/office/drawing/2014/main" id="{7BEB0EEE-9781-4D16-8775-06871E6A5644}"/>
              </a:ext>
            </a:extLst>
          </p:cNvPr>
          <p:cNvSpPr/>
          <p:nvPr/>
        </p:nvSpPr>
        <p:spPr bwMode="auto">
          <a:xfrm>
            <a:off x="2014330" y="4680189"/>
            <a:ext cx="3463965" cy="496389"/>
          </a:xfrm>
          <a:prstGeom prst="ellipse">
            <a:avLst/>
          </a:prstGeom>
          <a:solidFill>
            <a:schemeClr val="accent6">
              <a:lumMod val="60000"/>
              <a:lumOff val="4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1600" dirty="0"/>
              <a:t>Schéma XSD </a:t>
            </a:r>
            <a:br>
              <a:rPr lang="fr-FR" sz="1600" dirty="0"/>
            </a:br>
            <a:r>
              <a:rPr lang="fr-FR" sz="1400" dirty="0"/>
              <a:t>(voir document séparé)</a:t>
            </a:r>
            <a:endParaRPr lang="de-CH" sz="1200" dirty="0">
              <a:solidFill>
                <a:schemeClr val="tx1"/>
              </a:solidFill>
            </a:endParaRPr>
          </a:p>
        </p:txBody>
      </p:sp>
    </p:spTree>
    <p:extLst>
      <p:ext uri="{BB962C8B-B14F-4D97-AF65-F5344CB8AC3E}">
        <p14:creationId xmlns:p14="http://schemas.microsoft.com/office/powerpoint/2010/main" val="265559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kt 24" hidden="1">
            <a:extLst>
              <a:ext uri="{FF2B5EF4-FFF2-40B4-BE49-F238E27FC236}">
                <a16:creationId xmlns:a16="http://schemas.microsoft.com/office/drawing/2014/main" id="{7EF717E1-4940-41E5-82CE-B2D01365B134}"/>
              </a:ext>
            </a:extLst>
          </p:cNvPr>
          <p:cNvGraphicFramePr>
            <a:graphicFrameLocks noChangeAspect="1"/>
          </p:cNvGraphicFramePr>
          <p:nvPr>
            <p:custDataLst>
              <p:tags r:id="rId1"/>
            </p:custDataLst>
            <p:extLst>
              <p:ext uri="{D42A27DB-BD31-4B8C-83A1-F6EECF244321}">
                <p14:modId xmlns:p14="http://schemas.microsoft.com/office/powerpoint/2010/main" val="13344126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6" imgH="526" progId="TCLayout.ActiveDocument.1">
                  <p:embed/>
                </p:oleObj>
              </mc:Choice>
              <mc:Fallback>
                <p:oleObj name="think-cell Folie" r:id="rId3" imgW="526" imgH="526" progId="TCLayout.ActiveDocument.1">
                  <p:embed/>
                  <p:pic>
                    <p:nvPicPr>
                      <p:cNvPr id="25" name="Objekt 24" hidden="1">
                        <a:extLst>
                          <a:ext uri="{FF2B5EF4-FFF2-40B4-BE49-F238E27FC236}">
                            <a16:creationId xmlns:a16="http://schemas.microsoft.com/office/drawing/2014/main" id="{7EF717E1-4940-41E5-82CE-B2D01365B13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7" name="Rechteck 26">
            <a:extLst>
              <a:ext uri="{FF2B5EF4-FFF2-40B4-BE49-F238E27FC236}">
                <a16:creationId xmlns:a16="http://schemas.microsoft.com/office/drawing/2014/main" id="{FDE99B93-4C5F-458C-9402-37ABD13B916B}"/>
              </a:ext>
            </a:extLst>
          </p:cNvPr>
          <p:cNvSpPr/>
          <p:nvPr/>
        </p:nvSpPr>
        <p:spPr bwMode="auto">
          <a:xfrm>
            <a:off x="777631" y="1047023"/>
            <a:ext cx="7368207" cy="5186253"/>
          </a:xfrm>
          <a:prstGeom prst="rect">
            <a:avLst/>
          </a:prstGeom>
          <a:noFill/>
          <a:ln w="19050" cap="flat" cmpd="sng" algn="ctr">
            <a:solidFill>
              <a:schemeClr val="tx1"/>
            </a:solidFill>
            <a:prstDash val="sysDash"/>
            <a:round/>
            <a:headEnd type="none" w="lg" len="lg"/>
            <a:tailEnd type="none" w="lg" len="lg"/>
          </a:ln>
          <a:effectLst/>
        </p:spPr>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fontAlgn="base">
              <a:spcBef>
                <a:spcPct val="0"/>
              </a:spcBef>
              <a:spcAft>
                <a:spcPct val="0"/>
              </a:spcAft>
              <a:defRPr/>
            </a:pPr>
            <a:r>
              <a:rPr lang="de-CH" sz="1400" dirty="0" err="1">
                <a:solidFill>
                  <a:srgbClr val="646260"/>
                </a:solidFill>
                <a:cs typeface="Arial" charset="0"/>
              </a:rPr>
              <a:t>Contexte</a:t>
            </a:r>
            <a:r>
              <a:rPr lang="de-CH" sz="1400" dirty="0">
                <a:solidFill>
                  <a:srgbClr val="646260"/>
                </a:solidFill>
                <a:cs typeface="Arial" charset="0"/>
              </a:rPr>
              <a:t> du </a:t>
            </a:r>
            <a:r>
              <a:rPr lang="de-CH" sz="1400" dirty="0" err="1">
                <a:solidFill>
                  <a:srgbClr val="646260"/>
                </a:solidFill>
                <a:cs typeface="Arial" charset="0"/>
              </a:rPr>
              <a:t>système</a:t>
            </a:r>
            <a:endParaRPr lang="de-CH" sz="1400" dirty="0">
              <a:solidFill>
                <a:srgbClr val="646260"/>
              </a:solidFill>
              <a:cs typeface="Arial" charset="0"/>
            </a:endParaRPr>
          </a:p>
        </p:txBody>
      </p:sp>
      <p:sp>
        <p:nvSpPr>
          <p:cNvPr id="2" name="Foliennummernplatzhalter 1">
            <a:extLst>
              <a:ext uri="{FF2B5EF4-FFF2-40B4-BE49-F238E27FC236}">
                <a16:creationId xmlns:a16="http://schemas.microsoft.com/office/drawing/2014/main" id="{A88EDC90-1865-4C0D-AFA9-DE7E36D76E1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F53655-C0E2-4663-B1F6-225C4287C567}" type="slidenum">
              <a:rPr kumimoji="0" lang="de-CH" sz="1000" b="0" i="0" u="none" strike="noStrike" kern="1200" cap="none" spc="0" normalizeH="0" baseline="0" noProof="0" smtClean="0">
                <a:ln>
                  <a:noFill/>
                </a:ln>
                <a:solidFill>
                  <a:srgbClr val="64626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CH" sz="1000" b="0" i="0" u="none" strike="noStrike" kern="1200" cap="none" spc="0" normalizeH="0" baseline="0" noProof="0">
              <a:ln>
                <a:noFill/>
              </a:ln>
              <a:solidFill>
                <a:srgbClr val="646260"/>
              </a:solidFill>
              <a:effectLst/>
              <a:uLnTx/>
              <a:uFillTx/>
              <a:latin typeface="Arial"/>
              <a:ea typeface="+mn-ea"/>
              <a:cs typeface="+mn-cs"/>
            </a:endParaRPr>
          </a:p>
        </p:txBody>
      </p:sp>
      <p:sp>
        <p:nvSpPr>
          <p:cNvPr id="3" name="Titel 2">
            <a:extLst>
              <a:ext uri="{FF2B5EF4-FFF2-40B4-BE49-F238E27FC236}">
                <a16:creationId xmlns:a16="http://schemas.microsoft.com/office/drawing/2014/main" id="{8E9AA8A1-455B-448A-B5B2-9868DE8E08F9}"/>
              </a:ext>
            </a:extLst>
          </p:cNvPr>
          <p:cNvSpPr>
            <a:spLocks noGrp="1"/>
          </p:cNvSpPr>
          <p:nvPr>
            <p:ph type="title"/>
          </p:nvPr>
        </p:nvSpPr>
        <p:spPr/>
        <p:txBody>
          <a:bodyPr vert="horz"/>
          <a:lstStyle/>
          <a:p>
            <a:r>
              <a:rPr lang="de-DE" sz="1800" dirty="0" err="1"/>
              <a:t>Echange</a:t>
            </a:r>
            <a:r>
              <a:rPr lang="de-DE" sz="1800" dirty="0"/>
              <a:t> de </a:t>
            </a:r>
            <a:r>
              <a:rPr lang="de-DE" sz="1800" dirty="0" err="1"/>
              <a:t>données</a:t>
            </a:r>
            <a:r>
              <a:rPr lang="de-DE" sz="1800" dirty="0"/>
              <a:t> – Processus et </a:t>
            </a:r>
            <a:r>
              <a:rPr lang="de-DE" sz="1800" dirty="0" err="1"/>
              <a:t>messages</a:t>
            </a:r>
            <a:endParaRPr lang="de-DE" sz="1800" dirty="0"/>
          </a:p>
        </p:txBody>
      </p:sp>
      <p:sp>
        <p:nvSpPr>
          <p:cNvPr id="35" name="Inhaltsplatzhalter 34">
            <a:extLst>
              <a:ext uri="{FF2B5EF4-FFF2-40B4-BE49-F238E27FC236}">
                <a16:creationId xmlns:a16="http://schemas.microsoft.com/office/drawing/2014/main" id="{E26F6F02-4D0D-4F84-BEA0-5F878801C16E}"/>
              </a:ext>
            </a:extLst>
          </p:cNvPr>
          <p:cNvSpPr>
            <a:spLocks noGrp="1"/>
          </p:cNvSpPr>
          <p:nvPr>
            <p:ph sz="quarter" idx="11"/>
          </p:nvPr>
        </p:nvSpPr>
        <p:spPr>
          <a:xfrm>
            <a:off x="8265302" y="1125539"/>
            <a:ext cx="3680514" cy="5255790"/>
          </a:xfrm>
        </p:spPr>
        <p:txBody>
          <a:bodyPr/>
          <a:lstStyle/>
          <a:p>
            <a:pPr lvl="0" defTabSz="914400">
              <a:spcBef>
                <a:spcPts val="600"/>
              </a:spcBef>
              <a:buClr>
                <a:srgbClr val="B3CA2C"/>
              </a:buClr>
              <a:tabLst/>
              <a:defRPr/>
            </a:pPr>
            <a:r>
              <a:rPr lang="de-CH" sz="1400" kern="1200" dirty="0"/>
              <a:t>Processus </a:t>
            </a:r>
            <a:r>
              <a:rPr lang="de-CH" sz="1400" kern="1200" dirty="0" err="1"/>
              <a:t>d'échange</a:t>
            </a:r>
            <a:r>
              <a:rPr lang="de-CH" sz="1400" kern="1200" dirty="0"/>
              <a:t> de </a:t>
            </a:r>
            <a:r>
              <a:rPr lang="de-CH" sz="1400" kern="1200" dirty="0" err="1"/>
              <a:t>données</a:t>
            </a:r>
            <a:r>
              <a:rPr lang="de-CH" sz="1400" kern="1200" dirty="0"/>
              <a:t> et </a:t>
            </a:r>
            <a:r>
              <a:rPr lang="de-CH" sz="1400" kern="1200" dirty="0" err="1"/>
              <a:t>déclarations</a:t>
            </a:r>
            <a:r>
              <a:rPr lang="de-CH" sz="1400" kern="1200" dirty="0"/>
              <a:t> </a:t>
            </a:r>
          </a:p>
          <a:p>
            <a:pPr lvl="1" defTabSz="914400">
              <a:spcBef>
                <a:spcPts val="600"/>
              </a:spcBef>
              <a:tabLst/>
              <a:defRPr/>
            </a:pPr>
            <a:r>
              <a:rPr lang="fr-FR" sz="1400" dirty="0"/>
              <a:t>Annonce des données des places d'apprentissage et des entreprises formatrices </a:t>
            </a:r>
          </a:p>
          <a:p>
            <a:pPr lvl="1" defTabSz="914400">
              <a:spcBef>
                <a:spcPts val="600"/>
              </a:spcBef>
              <a:tabLst/>
              <a:defRPr/>
            </a:pPr>
            <a:endParaRPr lang="de-CH" sz="1400" dirty="0"/>
          </a:p>
          <a:p>
            <a:pPr lvl="1" defTabSz="914400">
              <a:spcBef>
                <a:spcPts val="600"/>
              </a:spcBef>
              <a:tabLst/>
              <a:defRPr/>
            </a:pPr>
            <a:r>
              <a:rPr lang="fr-FR" sz="1400" dirty="0"/>
              <a:t>Soumission électronique des données du contrat d'apprentissage </a:t>
            </a:r>
          </a:p>
          <a:p>
            <a:pPr lvl="1" defTabSz="914400">
              <a:spcBef>
                <a:spcPts val="600"/>
              </a:spcBef>
              <a:tabLst/>
              <a:defRPr/>
            </a:pPr>
            <a:endParaRPr lang="de-CH" sz="1400" dirty="0"/>
          </a:p>
          <a:p>
            <a:pPr lvl="1" defTabSz="914400">
              <a:spcBef>
                <a:spcPts val="600"/>
              </a:spcBef>
              <a:tabLst/>
              <a:defRPr/>
            </a:pPr>
            <a:r>
              <a:rPr lang="de-CH" sz="1400" dirty="0"/>
              <a:t>Organisation de </a:t>
            </a:r>
            <a:r>
              <a:rPr lang="de-CH" sz="1400" dirty="0" err="1"/>
              <a:t>l’école</a:t>
            </a:r>
            <a:endParaRPr lang="de-CH" sz="1400" dirty="0"/>
          </a:p>
          <a:p>
            <a:pPr marL="0" lvl="1" indent="0" defTabSz="914400">
              <a:spcBef>
                <a:spcPts val="600"/>
              </a:spcBef>
              <a:buNone/>
              <a:tabLst/>
              <a:defRPr/>
            </a:pPr>
            <a:endParaRPr lang="de-CH" sz="1400" dirty="0"/>
          </a:p>
          <a:p>
            <a:pPr lvl="1" defTabSz="914400">
              <a:spcBef>
                <a:spcPts val="600"/>
              </a:spcBef>
              <a:tabLst/>
              <a:defRPr/>
            </a:pPr>
            <a:r>
              <a:rPr lang="de-CH" sz="1400" kern="1200" dirty="0"/>
              <a:t>Organisation de </a:t>
            </a:r>
            <a:r>
              <a:rPr lang="de-CH" sz="1400" kern="1200" dirty="0" err="1"/>
              <a:t>cours</a:t>
            </a:r>
            <a:r>
              <a:rPr lang="de-CH" sz="1400" kern="1200" dirty="0"/>
              <a:t> </a:t>
            </a:r>
            <a:r>
              <a:rPr lang="de-CH" sz="1400" kern="1200" dirty="0" err="1"/>
              <a:t>interentreprises</a:t>
            </a:r>
            <a:endParaRPr lang="de-CH" sz="1400" kern="1200" dirty="0"/>
          </a:p>
          <a:p>
            <a:pPr marL="0" lvl="1" indent="0" defTabSz="914400">
              <a:spcBef>
                <a:spcPts val="600"/>
              </a:spcBef>
              <a:buNone/>
              <a:tabLst/>
              <a:defRPr/>
            </a:pPr>
            <a:endParaRPr lang="de-CH" sz="1400" kern="1200" dirty="0"/>
          </a:p>
          <a:p>
            <a:pPr lvl="1" defTabSz="914400">
              <a:spcBef>
                <a:spcPts val="600"/>
              </a:spcBef>
              <a:tabLst/>
              <a:defRPr/>
            </a:pPr>
            <a:r>
              <a:rPr lang="de-CH" sz="1400" dirty="0"/>
              <a:t>Organisation de </a:t>
            </a:r>
            <a:r>
              <a:rPr lang="de-CH" sz="1400" dirty="0" err="1"/>
              <a:t>l'examen</a:t>
            </a:r>
            <a:endParaRPr lang="de-CH" sz="1400" kern="1200" dirty="0"/>
          </a:p>
          <a:p>
            <a:pPr lvl="1" defTabSz="914400">
              <a:spcBef>
                <a:spcPts val="600"/>
              </a:spcBef>
              <a:tabLst/>
              <a:defRPr/>
            </a:pPr>
            <a:endParaRPr lang="de-CH" sz="1400" kern="1200" dirty="0"/>
          </a:p>
          <a:p>
            <a:pPr lvl="1" defTabSz="914400">
              <a:spcBef>
                <a:spcPts val="600"/>
              </a:spcBef>
              <a:tabLst/>
              <a:defRPr/>
            </a:pPr>
            <a:r>
              <a:rPr lang="de-CH" sz="1400" kern="1200" dirty="0"/>
              <a:t>Création de CFC/AFP</a:t>
            </a:r>
          </a:p>
          <a:p>
            <a:pPr lvl="1" defTabSz="914400">
              <a:spcBef>
                <a:spcPts val="600"/>
              </a:spcBef>
              <a:tabLst/>
              <a:defRPr/>
            </a:pPr>
            <a:endParaRPr lang="de-CH" sz="1400" kern="1200" dirty="0"/>
          </a:p>
          <a:p>
            <a:pPr lvl="1" defTabSz="914400">
              <a:spcBef>
                <a:spcPts val="600"/>
              </a:spcBef>
              <a:tabLst/>
              <a:defRPr/>
            </a:pPr>
            <a:endParaRPr lang="de-CH" sz="1400" kern="1200" dirty="0"/>
          </a:p>
        </p:txBody>
      </p:sp>
      <p:sp>
        <p:nvSpPr>
          <p:cNvPr id="4" name="Ellipse 3">
            <a:extLst>
              <a:ext uri="{FF2B5EF4-FFF2-40B4-BE49-F238E27FC236}">
                <a16:creationId xmlns:a16="http://schemas.microsoft.com/office/drawing/2014/main" id="{AF7B319B-4112-4CD6-B777-2836A0C49A9E}"/>
              </a:ext>
            </a:extLst>
          </p:cNvPr>
          <p:cNvSpPr/>
          <p:nvPr/>
        </p:nvSpPr>
        <p:spPr bwMode="auto">
          <a:xfrm>
            <a:off x="2238965" y="1681695"/>
            <a:ext cx="5088092" cy="3309634"/>
          </a:xfrm>
          <a:prstGeom prst="ellipse">
            <a:avLst/>
          </a:prstGeom>
          <a:solidFill>
            <a:schemeClr val="accent1">
              <a:lumMod val="20000"/>
              <a:lumOff val="8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1400" b="0" i="0" u="none" strike="noStrike" kern="1200" cap="none" spc="0" normalizeH="0" baseline="0" noProof="0" dirty="0">
              <a:ln>
                <a:noFill/>
              </a:ln>
              <a:solidFill>
                <a:srgbClr val="646260"/>
              </a:solidFill>
              <a:effectLst/>
              <a:uLnTx/>
              <a:uFillTx/>
              <a:latin typeface="Arial" charset="0"/>
              <a:ea typeface="+mn-ea"/>
              <a:cs typeface="Arial" charset="0"/>
            </a:endParaRPr>
          </a:p>
        </p:txBody>
      </p:sp>
      <p:sp>
        <p:nvSpPr>
          <p:cNvPr id="5" name="Textfeld 4">
            <a:extLst>
              <a:ext uri="{FF2B5EF4-FFF2-40B4-BE49-F238E27FC236}">
                <a16:creationId xmlns:a16="http://schemas.microsoft.com/office/drawing/2014/main" id="{310CA854-4637-4727-951B-8DC5C09DE16E}"/>
              </a:ext>
            </a:extLst>
          </p:cNvPr>
          <p:cNvSpPr txBox="1"/>
          <p:nvPr/>
        </p:nvSpPr>
        <p:spPr>
          <a:xfrm>
            <a:off x="4238184" y="3154504"/>
            <a:ext cx="1156333" cy="580534"/>
          </a:xfrm>
          <a:prstGeom prst="rect">
            <a:avLst/>
          </a:prstGeom>
          <a:noFill/>
          <a:effectLst/>
        </p:spPr>
        <p:style>
          <a:lnRef idx="0">
            <a:scrgbClr r="0" g="0" b="0"/>
          </a:lnRef>
          <a:fillRef idx="1001">
            <a:schemeClr val="lt2"/>
          </a:fillRef>
          <a:effectRef idx="0">
            <a:scrgbClr r="0" g="0" b="0"/>
          </a:effectRef>
          <a:fontRef idx="major"/>
        </p:style>
        <p:txBody>
          <a:bodyPr wrap="none" lIns="36000" tIns="36000" rIns="36000" bIns="36000" rtlCol="0">
            <a:spAutoFit/>
          </a:bodyPr>
          <a:lstStyle/>
          <a:p>
            <a:pPr lvl="0" algn="ctr" fontAlgn="base">
              <a:spcBef>
                <a:spcPts val="600"/>
              </a:spcBef>
              <a:spcAft>
                <a:spcPct val="0"/>
              </a:spcAft>
              <a:buClr>
                <a:srgbClr val="B3CA2C"/>
              </a:buClr>
              <a:buSzPct val="100000"/>
              <a:defRPr/>
            </a:pPr>
            <a:r>
              <a:rPr lang="de-CH" sz="1400" dirty="0" err="1">
                <a:solidFill>
                  <a:srgbClr val="336483"/>
                </a:solidFill>
              </a:rPr>
              <a:t>Intercantonal</a:t>
            </a:r>
            <a:r>
              <a:rPr lang="de-CH" sz="1400" dirty="0">
                <a:solidFill>
                  <a:srgbClr val="336483"/>
                </a:solidFill>
              </a:rPr>
              <a:t> </a:t>
            </a:r>
          </a:p>
          <a:p>
            <a:pPr lvl="0" algn="ctr" fontAlgn="base">
              <a:spcBef>
                <a:spcPts val="600"/>
              </a:spcBef>
              <a:spcAft>
                <a:spcPct val="0"/>
              </a:spcAft>
              <a:buClr>
                <a:srgbClr val="B3CA2C"/>
              </a:buClr>
              <a:buSzPct val="100000"/>
              <a:defRPr/>
            </a:pPr>
            <a:r>
              <a:rPr lang="de-CH" sz="1400" dirty="0" err="1">
                <a:solidFill>
                  <a:srgbClr val="336483"/>
                </a:solidFill>
              </a:rPr>
              <a:t>Echange</a:t>
            </a:r>
            <a:endParaRPr lang="de-CH" sz="1400" dirty="0">
              <a:solidFill>
                <a:srgbClr val="336483"/>
              </a:solidFill>
            </a:endParaRPr>
          </a:p>
        </p:txBody>
      </p:sp>
      <p:sp>
        <p:nvSpPr>
          <p:cNvPr id="6" name="Ellipse 5">
            <a:extLst>
              <a:ext uri="{FF2B5EF4-FFF2-40B4-BE49-F238E27FC236}">
                <a16:creationId xmlns:a16="http://schemas.microsoft.com/office/drawing/2014/main" id="{A45ED55B-F610-4111-8471-921DCDB6EBF4}"/>
              </a:ext>
            </a:extLst>
          </p:cNvPr>
          <p:cNvSpPr/>
          <p:nvPr/>
        </p:nvSpPr>
        <p:spPr bwMode="auto">
          <a:xfrm>
            <a:off x="3203895" y="2538960"/>
            <a:ext cx="1200586" cy="576001"/>
          </a:xfrm>
          <a:prstGeom prst="ellipse">
            <a:avLst/>
          </a:prstGeom>
          <a:solidFill>
            <a:schemeClr val="accent1">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fontAlgn="base">
              <a:spcBef>
                <a:spcPct val="0"/>
              </a:spcBef>
              <a:spcAft>
                <a:spcPct val="0"/>
              </a:spcAft>
              <a:defRPr/>
            </a:pPr>
            <a:r>
              <a:rPr lang="de-CH" sz="1400" dirty="0" err="1">
                <a:solidFill>
                  <a:srgbClr val="646260"/>
                </a:solidFill>
                <a:cs typeface="Arial" charset="0"/>
              </a:rPr>
              <a:t>Canton</a:t>
            </a:r>
            <a:r>
              <a:rPr lang="de-CH" sz="1400" dirty="0">
                <a:solidFill>
                  <a:srgbClr val="646260"/>
                </a:solidFill>
                <a:cs typeface="Arial" charset="0"/>
              </a:rPr>
              <a:t> </a:t>
            </a:r>
            <a:r>
              <a:rPr kumimoji="0" lang="de-CH" sz="1400" b="0" i="0" u="none" strike="noStrike" kern="1200" cap="none" spc="0" normalizeH="0" baseline="0" noProof="0" dirty="0">
                <a:ln>
                  <a:noFill/>
                </a:ln>
                <a:solidFill>
                  <a:srgbClr val="646260"/>
                </a:solidFill>
                <a:effectLst/>
                <a:uLnTx/>
                <a:uFillTx/>
                <a:latin typeface="Arial"/>
                <a:ea typeface="+mn-ea"/>
                <a:cs typeface="Arial" charset="0"/>
              </a:rPr>
              <a:t>A</a:t>
            </a:r>
          </a:p>
        </p:txBody>
      </p:sp>
      <p:sp>
        <p:nvSpPr>
          <p:cNvPr id="7" name="Ellipse 6">
            <a:extLst>
              <a:ext uri="{FF2B5EF4-FFF2-40B4-BE49-F238E27FC236}">
                <a16:creationId xmlns:a16="http://schemas.microsoft.com/office/drawing/2014/main" id="{CF471ABB-03AD-4C17-8DE8-76AB6CC44BAB}"/>
              </a:ext>
            </a:extLst>
          </p:cNvPr>
          <p:cNvSpPr/>
          <p:nvPr/>
        </p:nvSpPr>
        <p:spPr bwMode="auto">
          <a:xfrm>
            <a:off x="4972675" y="2621187"/>
            <a:ext cx="1200586" cy="576001"/>
          </a:xfrm>
          <a:prstGeom prst="ellipse">
            <a:avLst/>
          </a:prstGeom>
          <a:solidFill>
            <a:schemeClr val="accent1">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fontAlgn="base">
              <a:spcBef>
                <a:spcPct val="0"/>
              </a:spcBef>
              <a:spcAft>
                <a:spcPct val="0"/>
              </a:spcAft>
              <a:defRPr/>
            </a:pPr>
            <a:r>
              <a:rPr lang="de-CH" sz="1400" dirty="0" err="1">
                <a:solidFill>
                  <a:srgbClr val="646260"/>
                </a:solidFill>
                <a:cs typeface="Arial" charset="0"/>
              </a:rPr>
              <a:t>Canton</a:t>
            </a:r>
            <a:r>
              <a:rPr lang="de-CH" sz="1400" dirty="0">
                <a:solidFill>
                  <a:srgbClr val="646260"/>
                </a:solidFill>
                <a:cs typeface="Arial" charset="0"/>
              </a:rPr>
              <a:t> </a:t>
            </a:r>
            <a:r>
              <a:rPr kumimoji="0" lang="de-CH" sz="1400" b="0" i="0" u="none" strike="noStrike" kern="1200" cap="none" spc="0" normalizeH="0" baseline="0" noProof="0" dirty="0">
                <a:ln>
                  <a:noFill/>
                </a:ln>
                <a:solidFill>
                  <a:srgbClr val="646260"/>
                </a:solidFill>
                <a:effectLst/>
                <a:uLnTx/>
                <a:uFillTx/>
                <a:latin typeface="Arial"/>
                <a:ea typeface="+mn-ea"/>
                <a:cs typeface="Arial" charset="0"/>
              </a:rPr>
              <a:t>B</a:t>
            </a:r>
          </a:p>
        </p:txBody>
      </p:sp>
      <p:sp>
        <p:nvSpPr>
          <p:cNvPr id="8" name="Ellipse 7">
            <a:extLst>
              <a:ext uri="{FF2B5EF4-FFF2-40B4-BE49-F238E27FC236}">
                <a16:creationId xmlns:a16="http://schemas.microsoft.com/office/drawing/2014/main" id="{B0DBCC1B-FD63-46C5-9C93-7B7CDE750286}"/>
              </a:ext>
            </a:extLst>
          </p:cNvPr>
          <p:cNvSpPr/>
          <p:nvPr/>
        </p:nvSpPr>
        <p:spPr bwMode="auto">
          <a:xfrm>
            <a:off x="2951092" y="3569267"/>
            <a:ext cx="1200586" cy="576001"/>
          </a:xfrm>
          <a:prstGeom prst="ellipse">
            <a:avLst/>
          </a:prstGeom>
          <a:solidFill>
            <a:schemeClr val="accent1">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fontAlgn="base">
              <a:spcBef>
                <a:spcPct val="0"/>
              </a:spcBef>
              <a:spcAft>
                <a:spcPct val="0"/>
              </a:spcAft>
              <a:defRPr/>
            </a:pPr>
            <a:r>
              <a:rPr lang="de-CH" sz="1400" dirty="0" err="1">
                <a:solidFill>
                  <a:srgbClr val="646260"/>
                </a:solidFill>
                <a:cs typeface="Arial" charset="0"/>
              </a:rPr>
              <a:t>Canton</a:t>
            </a:r>
            <a:r>
              <a:rPr lang="de-CH" sz="1400" dirty="0">
                <a:solidFill>
                  <a:srgbClr val="646260"/>
                </a:solidFill>
                <a:cs typeface="Arial" charset="0"/>
              </a:rPr>
              <a:t> </a:t>
            </a:r>
            <a:r>
              <a:rPr kumimoji="0" lang="de-CH" sz="1400" b="0" i="0" u="none" strike="noStrike" kern="1200" cap="none" spc="0" normalizeH="0" baseline="0" noProof="0" dirty="0">
                <a:ln>
                  <a:noFill/>
                </a:ln>
                <a:solidFill>
                  <a:srgbClr val="646260"/>
                </a:solidFill>
                <a:effectLst/>
                <a:uLnTx/>
                <a:uFillTx/>
                <a:latin typeface="Arial"/>
                <a:ea typeface="+mn-ea"/>
                <a:cs typeface="Arial" charset="0"/>
              </a:rPr>
              <a:t>C</a:t>
            </a:r>
          </a:p>
        </p:txBody>
      </p:sp>
      <p:sp>
        <p:nvSpPr>
          <p:cNvPr id="13" name="Ellipse 12">
            <a:extLst>
              <a:ext uri="{FF2B5EF4-FFF2-40B4-BE49-F238E27FC236}">
                <a16:creationId xmlns:a16="http://schemas.microsoft.com/office/drawing/2014/main" id="{979AF6A4-33EE-4E82-8B4D-BC999CBA0747}"/>
              </a:ext>
            </a:extLst>
          </p:cNvPr>
          <p:cNvSpPr/>
          <p:nvPr/>
        </p:nvSpPr>
        <p:spPr bwMode="auto">
          <a:xfrm>
            <a:off x="4280613" y="3896546"/>
            <a:ext cx="1200586" cy="576001"/>
          </a:xfrm>
          <a:prstGeom prst="ellipse">
            <a:avLst/>
          </a:prstGeom>
          <a:solidFill>
            <a:schemeClr val="accent1">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fontAlgn="base">
              <a:spcBef>
                <a:spcPct val="0"/>
              </a:spcBef>
              <a:spcAft>
                <a:spcPct val="0"/>
              </a:spcAft>
              <a:defRPr/>
            </a:pPr>
            <a:r>
              <a:rPr lang="de-CH" sz="1400" dirty="0" err="1">
                <a:solidFill>
                  <a:srgbClr val="646260"/>
                </a:solidFill>
                <a:cs typeface="Arial" charset="0"/>
              </a:rPr>
              <a:t>Canton</a:t>
            </a:r>
            <a:r>
              <a:rPr lang="de-CH" sz="1400" dirty="0">
                <a:solidFill>
                  <a:srgbClr val="646260"/>
                </a:solidFill>
                <a:cs typeface="Arial" charset="0"/>
              </a:rPr>
              <a:t> </a:t>
            </a:r>
            <a:r>
              <a:rPr kumimoji="0" lang="de-CH" sz="1400" b="0" i="0" u="none" strike="noStrike" kern="1200" cap="none" spc="0" normalizeH="0" baseline="0" noProof="0" dirty="0">
                <a:ln>
                  <a:noFill/>
                </a:ln>
                <a:solidFill>
                  <a:srgbClr val="646260"/>
                </a:solidFill>
                <a:effectLst/>
                <a:uLnTx/>
                <a:uFillTx/>
                <a:latin typeface="Arial"/>
                <a:ea typeface="+mn-ea"/>
                <a:cs typeface="Arial" charset="0"/>
              </a:rPr>
              <a:t>D</a:t>
            </a:r>
          </a:p>
        </p:txBody>
      </p:sp>
      <p:sp>
        <p:nvSpPr>
          <p:cNvPr id="14" name="Ellipse 13">
            <a:extLst>
              <a:ext uri="{FF2B5EF4-FFF2-40B4-BE49-F238E27FC236}">
                <a16:creationId xmlns:a16="http://schemas.microsoft.com/office/drawing/2014/main" id="{CBF7FC93-79DD-4C9F-BE85-BA2C71D6C803}"/>
              </a:ext>
            </a:extLst>
          </p:cNvPr>
          <p:cNvSpPr/>
          <p:nvPr/>
        </p:nvSpPr>
        <p:spPr bwMode="auto">
          <a:xfrm>
            <a:off x="870818" y="4236521"/>
            <a:ext cx="1625067" cy="576001"/>
          </a:xfrm>
          <a:prstGeom prst="ellipse">
            <a:avLst/>
          </a:prstGeom>
          <a:solidFill>
            <a:schemeClr val="tx1">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fontAlgn="base">
              <a:spcBef>
                <a:spcPct val="0"/>
              </a:spcBef>
              <a:spcAft>
                <a:spcPct val="0"/>
              </a:spcAft>
              <a:defRPr/>
            </a:pPr>
            <a:r>
              <a:rPr lang="de-CH" sz="1400" dirty="0">
                <a:solidFill>
                  <a:srgbClr val="646260"/>
                </a:solidFill>
                <a:cs typeface="Arial" charset="0"/>
              </a:rPr>
              <a:t>Organisation </a:t>
            </a:r>
            <a:r>
              <a:rPr lang="de-CH" sz="1400" dirty="0" err="1">
                <a:solidFill>
                  <a:srgbClr val="646260"/>
                </a:solidFill>
                <a:cs typeface="Arial" charset="0"/>
              </a:rPr>
              <a:t>d'examen</a:t>
            </a:r>
            <a:endParaRPr lang="de-CH" sz="1400" dirty="0">
              <a:solidFill>
                <a:srgbClr val="646260"/>
              </a:solidFill>
              <a:cs typeface="Arial" charset="0"/>
            </a:endParaRPr>
          </a:p>
        </p:txBody>
      </p:sp>
      <p:sp>
        <p:nvSpPr>
          <p:cNvPr id="15" name="Ellipse 14">
            <a:extLst>
              <a:ext uri="{FF2B5EF4-FFF2-40B4-BE49-F238E27FC236}">
                <a16:creationId xmlns:a16="http://schemas.microsoft.com/office/drawing/2014/main" id="{313756D3-2A2C-4890-A0AC-8E71C511BE46}"/>
              </a:ext>
            </a:extLst>
          </p:cNvPr>
          <p:cNvSpPr/>
          <p:nvPr/>
        </p:nvSpPr>
        <p:spPr bwMode="auto">
          <a:xfrm>
            <a:off x="6426833" y="4811027"/>
            <a:ext cx="1560834" cy="1066259"/>
          </a:xfrm>
          <a:prstGeom prst="ellipse">
            <a:avLst/>
          </a:prstGeom>
          <a:solidFill>
            <a:schemeClr val="accent6">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err="1">
                <a:ln>
                  <a:noFill/>
                </a:ln>
                <a:solidFill>
                  <a:srgbClr val="646260"/>
                </a:solidFill>
                <a:effectLst/>
                <a:uLnTx/>
                <a:uFillTx/>
                <a:latin typeface="Arial"/>
                <a:ea typeface="+mn-ea"/>
                <a:cs typeface="Arial" charset="0"/>
              </a:rPr>
              <a:t>OrTra</a:t>
            </a:r>
            <a:endParaRPr kumimoji="0" lang="de-CH" sz="1400" b="0" i="0" u="none" strike="noStrike" kern="1200" cap="none" spc="0" normalizeH="0" baseline="0" noProof="0" dirty="0">
              <a:ln>
                <a:noFill/>
              </a:ln>
              <a:solidFill>
                <a:srgbClr val="646260"/>
              </a:solidFill>
              <a:effectLst/>
              <a:uLnTx/>
              <a:uFillTx/>
              <a:latin typeface="Arial"/>
              <a:ea typeface="+mn-ea"/>
              <a:cs typeface="Arial" charset="0"/>
            </a:endParaRPr>
          </a:p>
        </p:txBody>
      </p:sp>
      <p:sp>
        <p:nvSpPr>
          <p:cNvPr id="16" name="Ellipse 15">
            <a:extLst>
              <a:ext uri="{FF2B5EF4-FFF2-40B4-BE49-F238E27FC236}">
                <a16:creationId xmlns:a16="http://schemas.microsoft.com/office/drawing/2014/main" id="{CB4F2656-01CB-4B72-96E6-A219F373CDAA}"/>
              </a:ext>
            </a:extLst>
          </p:cNvPr>
          <p:cNvSpPr/>
          <p:nvPr/>
        </p:nvSpPr>
        <p:spPr bwMode="auto">
          <a:xfrm>
            <a:off x="813874" y="2586251"/>
            <a:ext cx="1435007" cy="576001"/>
          </a:xfrm>
          <a:prstGeom prst="ellipse">
            <a:avLst/>
          </a:prstGeom>
          <a:solidFill>
            <a:schemeClr val="tx1">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fontAlgn="base">
              <a:spcBef>
                <a:spcPct val="0"/>
              </a:spcBef>
              <a:spcAft>
                <a:spcPct val="0"/>
              </a:spcAft>
              <a:defRPr/>
            </a:pPr>
            <a:r>
              <a:rPr lang="de-CH" sz="1400" dirty="0">
                <a:solidFill>
                  <a:srgbClr val="646260"/>
                </a:solidFill>
                <a:cs typeface="Arial" charset="0"/>
              </a:rPr>
              <a:t>École </a:t>
            </a:r>
            <a:r>
              <a:rPr lang="de-CH" sz="1400" dirty="0" err="1">
                <a:solidFill>
                  <a:srgbClr val="646260"/>
                </a:solidFill>
                <a:cs typeface="Arial" charset="0"/>
              </a:rPr>
              <a:t>profession-nelle</a:t>
            </a:r>
            <a:endParaRPr lang="de-CH" sz="1400" dirty="0">
              <a:solidFill>
                <a:srgbClr val="646260"/>
              </a:solidFill>
              <a:cs typeface="Arial" charset="0"/>
            </a:endParaRPr>
          </a:p>
        </p:txBody>
      </p:sp>
      <p:sp>
        <p:nvSpPr>
          <p:cNvPr id="17" name="Ellipse 16">
            <a:extLst>
              <a:ext uri="{FF2B5EF4-FFF2-40B4-BE49-F238E27FC236}">
                <a16:creationId xmlns:a16="http://schemas.microsoft.com/office/drawing/2014/main" id="{23DDF51A-2BBB-4FA6-BD46-EF961C9AA015}"/>
              </a:ext>
            </a:extLst>
          </p:cNvPr>
          <p:cNvSpPr/>
          <p:nvPr/>
        </p:nvSpPr>
        <p:spPr bwMode="auto">
          <a:xfrm>
            <a:off x="6406453" y="1103298"/>
            <a:ext cx="1522919" cy="576001"/>
          </a:xfrm>
          <a:prstGeom prst="ellipse">
            <a:avLst/>
          </a:prstGeom>
          <a:solidFill>
            <a:schemeClr val="tx1">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fontAlgn="base">
              <a:spcBef>
                <a:spcPct val="0"/>
              </a:spcBef>
              <a:spcAft>
                <a:spcPct val="0"/>
              </a:spcAft>
              <a:defRPr/>
            </a:pPr>
            <a:r>
              <a:rPr lang="de-CH" sz="1400" dirty="0">
                <a:solidFill>
                  <a:srgbClr val="646260"/>
                </a:solidFill>
                <a:cs typeface="Arial" charset="0"/>
              </a:rPr>
              <a:t>École </a:t>
            </a:r>
            <a:r>
              <a:rPr lang="de-CH" sz="1400" dirty="0" err="1">
                <a:solidFill>
                  <a:srgbClr val="646260"/>
                </a:solidFill>
                <a:cs typeface="Arial" charset="0"/>
              </a:rPr>
              <a:t>profession-nelle</a:t>
            </a:r>
            <a:endParaRPr lang="de-CH" sz="1400" dirty="0">
              <a:solidFill>
                <a:srgbClr val="646260"/>
              </a:solidFill>
              <a:cs typeface="Arial" charset="0"/>
            </a:endParaRPr>
          </a:p>
        </p:txBody>
      </p:sp>
      <p:sp>
        <p:nvSpPr>
          <p:cNvPr id="20" name="Ellipse 19">
            <a:extLst>
              <a:ext uri="{FF2B5EF4-FFF2-40B4-BE49-F238E27FC236}">
                <a16:creationId xmlns:a16="http://schemas.microsoft.com/office/drawing/2014/main" id="{F5E467E5-448E-4D9F-B423-67A0E73EC76E}"/>
              </a:ext>
            </a:extLst>
          </p:cNvPr>
          <p:cNvSpPr/>
          <p:nvPr/>
        </p:nvSpPr>
        <p:spPr bwMode="auto">
          <a:xfrm>
            <a:off x="7381495" y="4253703"/>
            <a:ext cx="764344" cy="539932"/>
          </a:xfrm>
          <a:prstGeom prst="ellipse">
            <a:avLst/>
          </a:prstGeom>
          <a:solidFill>
            <a:schemeClr val="accent6">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err="1">
                <a:ln>
                  <a:noFill/>
                </a:ln>
                <a:solidFill>
                  <a:srgbClr val="646260"/>
                </a:solidFill>
                <a:effectLst/>
                <a:uLnTx/>
                <a:uFillTx/>
                <a:latin typeface="Arial"/>
                <a:ea typeface="+mn-ea"/>
                <a:cs typeface="Arial" charset="0"/>
              </a:rPr>
              <a:t>OrTra</a:t>
            </a:r>
            <a:endParaRPr kumimoji="0" lang="de-CH" sz="1400" b="0" i="0" u="none" strike="noStrike" kern="1200" cap="none" spc="0" normalizeH="0" baseline="0" noProof="0" dirty="0">
              <a:ln>
                <a:noFill/>
              </a:ln>
              <a:solidFill>
                <a:srgbClr val="646260"/>
              </a:solidFill>
              <a:effectLst/>
              <a:uLnTx/>
              <a:uFillTx/>
              <a:latin typeface="Arial"/>
              <a:ea typeface="+mn-ea"/>
              <a:cs typeface="Arial" charset="0"/>
            </a:endParaRPr>
          </a:p>
        </p:txBody>
      </p:sp>
      <p:sp>
        <p:nvSpPr>
          <p:cNvPr id="21" name="Ellipse 20">
            <a:extLst>
              <a:ext uri="{FF2B5EF4-FFF2-40B4-BE49-F238E27FC236}">
                <a16:creationId xmlns:a16="http://schemas.microsoft.com/office/drawing/2014/main" id="{C1B4ECBA-3A91-43C7-800A-9E43BBC84BF8}"/>
              </a:ext>
            </a:extLst>
          </p:cNvPr>
          <p:cNvSpPr/>
          <p:nvPr/>
        </p:nvSpPr>
        <p:spPr bwMode="auto">
          <a:xfrm>
            <a:off x="2832865" y="5364105"/>
            <a:ext cx="1200586" cy="576001"/>
          </a:xfrm>
          <a:prstGeom prst="ellipse">
            <a:avLst/>
          </a:prstGeom>
          <a:solidFill>
            <a:schemeClr val="accent6">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err="1">
                <a:ln>
                  <a:noFill/>
                </a:ln>
                <a:solidFill>
                  <a:srgbClr val="646260"/>
                </a:solidFill>
                <a:effectLst/>
                <a:uLnTx/>
                <a:uFillTx/>
                <a:latin typeface="Arial"/>
                <a:ea typeface="+mn-ea"/>
                <a:cs typeface="Arial" charset="0"/>
              </a:rPr>
              <a:t>OrTra</a:t>
            </a:r>
            <a:endParaRPr kumimoji="0" lang="de-CH" sz="1400" b="0" i="0" u="none" strike="noStrike" kern="1200" cap="none" spc="0" normalizeH="0" baseline="0" noProof="0" dirty="0">
              <a:ln>
                <a:noFill/>
              </a:ln>
              <a:solidFill>
                <a:srgbClr val="646260"/>
              </a:solidFill>
              <a:effectLst/>
              <a:uLnTx/>
              <a:uFillTx/>
              <a:latin typeface="Arial"/>
              <a:ea typeface="+mn-ea"/>
              <a:cs typeface="Arial" charset="0"/>
            </a:endParaRPr>
          </a:p>
        </p:txBody>
      </p:sp>
      <p:sp>
        <p:nvSpPr>
          <p:cNvPr id="22" name="Ellipse 21">
            <a:extLst>
              <a:ext uri="{FF2B5EF4-FFF2-40B4-BE49-F238E27FC236}">
                <a16:creationId xmlns:a16="http://schemas.microsoft.com/office/drawing/2014/main" id="{85FF6EEE-D79B-4D6E-BF81-777F9F9435DF}"/>
              </a:ext>
            </a:extLst>
          </p:cNvPr>
          <p:cNvSpPr/>
          <p:nvPr/>
        </p:nvSpPr>
        <p:spPr bwMode="auto">
          <a:xfrm>
            <a:off x="1528975" y="1108321"/>
            <a:ext cx="902683" cy="576001"/>
          </a:xfrm>
          <a:prstGeom prst="ellipse">
            <a:avLst/>
          </a:prstGeom>
          <a:solidFill>
            <a:schemeClr val="accent6">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err="1">
                <a:ln>
                  <a:noFill/>
                </a:ln>
                <a:solidFill>
                  <a:srgbClr val="646260"/>
                </a:solidFill>
                <a:effectLst/>
                <a:uLnTx/>
                <a:uFillTx/>
                <a:latin typeface="Arial"/>
                <a:ea typeface="+mn-ea"/>
                <a:cs typeface="Arial" charset="0"/>
              </a:rPr>
              <a:t>OrTra</a:t>
            </a:r>
            <a:endParaRPr kumimoji="0" lang="de-CH" sz="1400" b="0" i="0" u="none" strike="noStrike" kern="1200" cap="none" spc="0" normalizeH="0" baseline="0" noProof="0" dirty="0">
              <a:ln>
                <a:noFill/>
              </a:ln>
              <a:solidFill>
                <a:srgbClr val="646260"/>
              </a:solidFill>
              <a:effectLst/>
              <a:uLnTx/>
              <a:uFillTx/>
              <a:latin typeface="Arial"/>
              <a:ea typeface="+mn-ea"/>
              <a:cs typeface="Arial" charset="0"/>
            </a:endParaRPr>
          </a:p>
        </p:txBody>
      </p:sp>
      <p:sp>
        <p:nvSpPr>
          <p:cNvPr id="23" name="Ellipse 22">
            <a:extLst>
              <a:ext uri="{FF2B5EF4-FFF2-40B4-BE49-F238E27FC236}">
                <a16:creationId xmlns:a16="http://schemas.microsoft.com/office/drawing/2014/main" id="{07D0CC87-6E24-4529-AFCB-FE533B132245}"/>
              </a:ext>
            </a:extLst>
          </p:cNvPr>
          <p:cNvSpPr/>
          <p:nvPr/>
        </p:nvSpPr>
        <p:spPr bwMode="auto">
          <a:xfrm>
            <a:off x="2495885" y="1109585"/>
            <a:ext cx="1200586" cy="576001"/>
          </a:xfrm>
          <a:prstGeom prst="ellipse">
            <a:avLst/>
          </a:prstGeom>
          <a:solidFill>
            <a:schemeClr val="accent6">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err="1">
                <a:ln>
                  <a:noFill/>
                </a:ln>
                <a:solidFill>
                  <a:srgbClr val="646260"/>
                </a:solidFill>
                <a:effectLst/>
                <a:uLnTx/>
                <a:uFillTx/>
                <a:latin typeface="Arial"/>
                <a:ea typeface="+mn-ea"/>
                <a:cs typeface="Arial" charset="0"/>
              </a:rPr>
              <a:t>OrTra</a:t>
            </a:r>
            <a:endParaRPr kumimoji="0" lang="de-CH" sz="1400" b="0" i="0" u="none" strike="noStrike" kern="1200" cap="none" spc="0" normalizeH="0" baseline="0" noProof="0" dirty="0">
              <a:ln>
                <a:noFill/>
              </a:ln>
              <a:solidFill>
                <a:srgbClr val="646260"/>
              </a:solidFill>
              <a:effectLst/>
              <a:uLnTx/>
              <a:uFillTx/>
              <a:latin typeface="Arial"/>
              <a:ea typeface="+mn-ea"/>
              <a:cs typeface="Arial" charset="0"/>
            </a:endParaRPr>
          </a:p>
        </p:txBody>
      </p:sp>
      <p:sp>
        <p:nvSpPr>
          <p:cNvPr id="24" name="Ellipse 23">
            <a:extLst>
              <a:ext uri="{FF2B5EF4-FFF2-40B4-BE49-F238E27FC236}">
                <a16:creationId xmlns:a16="http://schemas.microsoft.com/office/drawing/2014/main" id="{D9849D5E-0BE6-4722-A0F7-7E4D18975AA5}"/>
              </a:ext>
            </a:extLst>
          </p:cNvPr>
          <p:cNvSpPr/>
          <p:nvPr/>
        </p:nvSpPr>
        <p:spPr bwMode="auto">
          <a:xfrm>
            <a:off x="813874" y="1791614"/>
            <a:ext cx="1522919" cy="576001"/>
          </a:xfrm>
          <a:prstGeom prst="ellipse">
            <a:avLst/>
          </a:prstGeom>
          <a:solidFill>
            <a:schemeClr val="tx1">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fontAlgn="base">
              <a:spcBef>
                <a:spcPct val="0"/>
              </a:spcBef>
              <a:spcAft>
                <a:spcPct val="0"/>
              </a:spcAft>
              <a:defRPr/>
            </a:pPr>
            <a:r>
              <a:rPr lang="de-CH" sz="1400" dirty="0">
                <a:solidFill>
                  <a:srgbClr val="646260"/>
                </a:solidFill>
                <a:cs typeface="Arial" charset="0"/>
              </a:rPr>
              <a:t>École </a:t>
            </a:r>
            <a:r>
              <a:rPr lang="de-CH" sz="1400" dirty="0" err="1">
                <a:solidFill>
                  <a:srgbClr val="646260"/>
                </a:solidFill>
                <a:cs typeface="Arial" charset="0"/>
              </a:rPr>
              <a:t>profession-nelle</a:t>
            </a:r>
            <a:endParaRPr lang="de-CH" sz="1400" dirty="0">
              <a:solidFill>
                <a:srgbClr val="646260"/>
              </a:solidFill>
              <a:cs typeface="Arial" charset="0"/>
            </a:endParaRPr>
          </a:p>
        </p:txBody>
      </p:sp>
      <p:cxnSp>
        <p:nvCxnSpPr>
          <p:cNvPr id="26" name="Gerade Verbindung mit Pfeil 25">
            <a:extLst>
              <a:ext uri="{FF2B5EF4-FFF2-40B4-BE49-F238E27FC236}">
                <a16:creationId xmlns:a16="http://schemas.microsoft.com/office/drawing/2014/main" id="{EA39DB46-1132-4310-A5C3-5CD38DACDAE0}"/>
              </a:ext>
            </a:extLst>
          </p:cNvPr>
          <p:cNvCxnSpPr>
            <a:cxnSpLocks/>
          </p:cNvCxnSpPr>
          <p:nvPr/>
        </p:nvCxnSpPr>
        <p:spPr bwMode="auto">
          <a:xfrm>
            <a:off x="2151264" y="2225388"/>
            <a:ext cx="1087822" cy="541572"/>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sp>
        <p:nvSpPr>
          <p:cNvPr id="28" name="Ellipse 27">
            <a:extLst>
              <a:ext uri="{FF2B5EF4-FFF2-40B4-BE49-F238E27FC236}">
                <a16:creationId xmlns:a16="http://schemas.microsoft.com/office/drawing/2014/main" id="{07E3F709-DD92-43A5-A98B-90236EC0C4EA}"/>
              </a:ext>
            </a:extLst>
          </p:cNvPr>
          <p:cNvSpPr/>
          <p:nvPr/>
        </p:nvSpPr>
        <p:spPr bwMode="auto">
          <a:xfrm>
            <a:off x="4368496" y="1931826"/>
            <a:ext cx="1200586" cy="576001"/>
          </a:xfrm>
          <a:prstGeom prst="ellipse">
            <a:avLst/>
          </a:prstGeom>
          <a:solidFill>
            <a:schemeClr val="accent1">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fontAlgn="base">
              <a:spcBef>
                <a:spcPct val="0"/>
              </a:spcBef>
              <a:spcAft>
                <a:spcPct val="0"/>
              </a:spcAft>
              <a:defRPr/>
            </a:pPr>
            <a:r>
              <a:rPr lang="de-CH" sz="1400" dirty="0" err="1">
                <a:solidFill>
                  <a:srgbClr val="646260"/>
                </a:solidFill>
                <a:cs typeface="Arial" charset="0"/>
              </a:rPr>
              <a:t>Canton</a:t>
            </a:r>
            <a:r>
              <a:rPr lang="de-CH" sz="1400" dirty="0">
                <a:solidFill>
                  <a:srgbClr val="646260"/>
                </a:solidFill>
                <a:cs typeface="Arial" charset="0"/>
              </a:rPr>
              <a:t> </a:t>
            </a:r>
            <a:r>
              <a:rPr kumimoji="0" lang="de-CH" sz="1400" b="0" i="0" u="none" strike="noStrike" kern="1200" cap="none" spc="0" normalizeH="0" baseline="0" noProof="0" dirty="0">
                <a:ln>
                  <a:noFill/>
                </a:ln>
                <a:solidFill>
                  <a:srgbClr val="646260"/>
                </a:solidFill>
                <a:effectLst/>
                <a:uLnTx/>
                <a:uFillTx/>
                <a:latin typeface="Arial"/>
                <a:ea typeface="+mn-ea"/>
                <a:cs typeface="Arial" charset="0"/>
              </a:rPr>
              <a:t>B</a:t>
            </a:r>
          </a:p>
        </p:txBody>
      </p:sp>
      <p:cxnSp>
        <p:nvCxnSpPr>
          <p:cNvPr id="29" name="Gerade Verbindung mit Pfeil 28">
            <a:extLst>
              <a:ext uri="{FF2B5EF4-FFF2-40B4-BE49-F238E27FC236}">
                <a16:creationId xmlns:a16="http://schemas.microsoft.com/office/drawing/2014/main" id="{F7C30202-B8A5-4ABB-9DC4-E072DFE25240}"/>
              </a:ext>
            </a:extLst>
          </p:cNvPr>
          <p:cNvCxnSpPr>
            <a:cxnSpLocks/>
            <a:stCxn id="6" idx="7"/>
          </p:cNvCxnSpPr>
          <p:nvPr/>
        </p:nvCxnSpPr>
        <p:spPr bwMode="auto">
          <a:xfrm flipV="1">
            <a:off x="4228659" y="2381951"/>
            <a:ext cx="232240" cy="241362"/>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sp>
        <p:nvSpPr>
          <p:cNvPr id="30" name="Ellipse 29">
            <a:extLst>
              <a:ext uri="{FF2B5EF4-FFF2-40B4-BE49-F238E27FC236}">
                <a16:creationId xmlns:a16="http://schemas.microsoft.com/office/drawing/2014/main" id="{4A80A7DC-E16B-4F4F-930E-8D2F620876B7}"/>
              </a:ext>
            </a:extLst>
          </p:cNvPr>
          <p:cNvSpPr/>
          <p:nvPr/>
        </p:nvSpPr>
        <p:spPr bwMode="auto">
          <a:xfrm>
            <a:off x="3902159" y="2197290"/>
            <a:ext cx="439750" cy="321087"/>
          </a:xfrm>
          <a:prstGeom prst="ellipse">
            <a:avLst/>
          </a:prstGeom>
          <a:solidFill>
            <a:schemeClr val="accent1">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900" b="1" i="0" u="none" strike="noStrike" kern="1200" cap="none" spc="0" normalizeH="0" baseline="0" noProof="0" dirty="0">
                <a:ln>
                  <a:noFill/>
                </a:ln>
                <a:solidFill>
                  <a:srgbClr val="FFFFFF"/>
                </a:solidFill>
                <a:effectLst/>
                <a:uLnTx/>
                <a:uFillTx/>
                <a:latin typeface="Arial"/>
                <a:ea typeface="+mn-ea"/>
                <a:cs typeface="Arial" charset="0"/>
              </a:rPr>
              <a:t>SO1</a:t>
            </a:r>
          </a:p>
        </p:txBody>
      </p:sp>
      <p:sp>
        <p:nvSpPr>
          <p:cNvPr id="31" name="Ellipse 30">
            <a:extLst>
              <a:ext uri="{FF2B5EF4-FFF2-40B4-BE49-F238E27FC236}">
                <a16:creationId xmlns:a16="http://schemas.microsoft.com/office/drawing/2014/main" id="{D8B11C49-8105-4DD7-86B5-32E6FFC4E5AB}"/>
              </a:ext>
            </a:extLst>
          </p:cNvPr>
          <p:cNvSpPr/>
          <p:nvPr/>
        </p:nvSpPr>
        <p:spPr bwMode="auto">
          <a:xfrm>
            <a:off x="1981850" y="2374583"/>
            <a:ext cx="439750" cy="321087"/>
          </a:xfrm>
          <a:prstGeom prst="ellipse">
            <a:avLst/>
          </a:prstGeom>
          <a:solidFill>
            <a:schemeClr val="accent1">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900" b="0" i="0" u="none" strike="noStrike" kern="1200" cap="none" spc="0" normalizeH="0" baseline="0" noProof="0" dirty="0">
                <a:ln>
                  <a:noFill/>
                </a:ln>
                <a:solidFill>
                  <a:srgbClr val="FFFFFF"/>
                </a:solidFill>
                <a:effectLst/>
                <a:uLnTx/>
                <a:uFillTx/>
                <a:latin typeface="Arial"/>
                <a:ea typeface="+mn-ea"/>
                <a:cs typeface="Arial" charset="0"/>
              </a:rPr>
              <a:t>SO2</a:t>
            </a:r>
          </a:p>
        </p:txBody>
      </p:sp>
      <p:sp>
        <p:nvSpPr>
          <p:cNvPr id="32" name="Ellipse 31">
            <a:extLst>
              <a:ext uri="{FF2B5EF4-FFF2-40B4-BE49-F238E27FC236}">
                <a16:creationId xmlns:a16="http://schemas.microsoft.com/office/drawing/2014/main" id="{132A0BA0-8B7F-4305-8831-A5610F0740BA}"/>
              </a:ext>
            </a:extLst>
          </p:cNvPr>
          <p:cNvSpPr/>
          <p:nvPr/>
        </p:nvSpPr>
        <p:spPr bwMode="auto">
          <a:xfrm>
            <a:off x="1447862" y="4934783"/>
            <a:ext cx="1549509" cy="576001"/>
          </a:xfrm>
          <a:prstGeom prst="ellipse">
            <a:avLst/>
          </a:prstGeom>
          <a:solidFill>
            <a:schemeClr val="accent6">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fontAlgn="base">
              <a:spcBef>
                <a:spcPct val="0"/>
              </a:spcBef>
              <a:spcAft>
                <a:spcPct val="0"/>
              </a:spcAft>
              <a:defRPr/>
            </a:pPr>
            <a:r>
              <a:rPr lang="de-CH" sz="1400" dirty="0">
                <a:solidFill>
                  <a:srgbClr val="646260"/>
                </a:solidFill>
                <a:cs typeface="Arial" charset="0"/>
              </a:rPr>
              <a:t>Organisation </a:t>
            </a:r>
            <a:r>
              <a:rPr lang="de-CH" sz="1400" dirty="0" err="1">
                <a:solidFill>
                  <a:srgbClr val="646260"/>
                </a:solidFill>
                <a:cs typeface="Arial" charset="0"/>
              </a:rPr>
              <a:t>d'examen</a:t>
            </a:r>
            <a:endParaRPr lang="de-CH" sz="1400" dirty="0">
              <a:solidFill>
                <a:srgbClr val="646260"/>
              </a:solidFill>
              <a:cs typeface="Arial" charset="0"/>
            </a:endParaRPr>
          </a:p>
        </p:txBody>
      </p:sp>
      <p:sp>
        <p:nvSpPr>
          <p:cNvPr id="33" name="Ellipse 32">
            <a:extLst>
              <a:ext uri="{FF2B5EF4-FFF2-40B4-BE49-F238E27FC236}">
                <a16:creationId xmlns:a16="http://schemas.microsoft.com/office/drawing/2014/main" id="{DC05C951-D717-46D9-A3A1-3B5ADCB01AA0}"/>
              </a:ext>
            </a:extLst>
          </p:cNvPr>
          <p:cNvSpPr/>
          <p:nvPr/>
        </p:nvSpPr>
        <p:spPr bwMode="auto">
          <a:xfrm>
            <a:off x="1325068" y="3348655"/>
            <a:ext cx="1096963" cy="657807"/>
          </a:xfrm>
          <a:prstGeom prst="ellipse">
            <a:avLst/>
          </a:prstGeom>
          <a:solidFill>
            <a:schemeClr val="tx2">
              <a:lumMod val="20000"/>
              <a:lumOff val="8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fontAlgn="base">
              <a:spcBef>
                <a:spcPct val="0"/>
              </a:spcBef>
              <a:spcAft>
                <a:spcPct val="0"/>
              </a:spcAft>
              <a:defRPr/>
            </a:pPr>
            <a:r>
              <a:rPr lang="de-CH" sz="1400" dirty="0">
                <a:solidFill>
                  <a:srgbClr val="646260"/>
                </a:solidFill>
                <a:cs typeface="Arial" charset="0"/>
              </a:rPr>
              <a:t>BDC</a:t>
            </a:r>
            <a:endParaRPr kumimoji="0" lang="de-CH" sz="1400" b="0" i="0" u="none" strike="noStrike" kern="1200" cap="none" spc="0" normalizeH="0" baseline="0" noProof="0" dirty="0">
              <a:ln>
                <a:noFill/>
              </a:ln>
              <a:solidFill>
                <a:srgbClr val="646260"/>
              </a:solidFill>
              <a:effectLst/>
              <a:uLnTx/>
              <a:uFillTx/>
              <a:latin typeface="Arial"/>
              <a:ea typeface="+mn-ea"/>
              <a:cs typeface="Arial" charset="0"/>
            </a:endParaRPr>
          </a:p>
        </p:txBody>
      </p:sp>
      <p:cxnSp>
        <p:nvCxnSpPr>
          <p:cNvPr id="34" name="Gerade Verbindung mit Pfeil 33">
            <a:extLst>
              <a:ext uri="{FF2B5EF4-FFF2-40B4-BE49-F238E27FC236}">
                <a16:creationId xmlns:a16="http://schemas.microsoft.com/office/drawing/2014/main" id="{BF57EFFA-5E40-47D2-A716-EBA6C7B88B3A}"/>
              </a:ext>
            </a:extLst>
          </p:cNvPr>
          <p:cNvCxnSpPr>
            <a:cxnSpLocks/>
            <a:stCxn id="8" idx="0"/>
          </p:cNvCxnSpPr>
          <p:nvPr/>
        </p:nvCxnSpPr>
        <p:spPr bwMode="auto">
          <a:xfrm flipV="1">
            <a:off x="3551385" y="3108925"/>
            <a:ext cx="230371" cy="460342"/>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cxnSp>
        <p:nvCxnSpPr>
          <p:cNvPr id="37" name="Gerade Verbindung mit Pfeil 36">
            <a:extLst>
              <a:ext uri="{FF2B5EF4-FFF2-40B4-BE49-F238E27FC236}">
                <a16:creationId xmlns:a16="http://schemas.microsoft.com/office/drawing/2014/main" id="{9A5A47B6-D157-405A-9187-826F016563B4}"/>
              </a:ext>
            </a:extLst>
          </p:cNvPr>
          <p:cNvCxnSpPr>
            <a:cxnSpLocks/>
            <a:stCxn id="33" idx="6"/>
          </p:cNvCxnSpPr>
          <p:nvPr/>
        </p:nvCxnSpPr>
        <p:spPr bwMode="auto">
          <a:xfrm>
            <a:off x="2422031" y="3677559"/>
            <a:ext cx="589301" cy="68069"/>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sp>
        <p:nvSpPr>
          <p:cNvPr id="44" name="Ellipse 43">
            <a:extLst>
              <a:ext uri="{FF2B5EF4-FFF2-40B4-BE49-F238E27FC236}">
                <a16:creationId xmlns:a16="http://schemas.microsoft.com/office/drawing/2014/main" id="{9264E17A-7C4E-4C05-B517-5972D146DC18}"/>
              </a:ext>
            </a:extLst>
          </p:cNvPr>
          <p:cNvSpPr/>
          <p:nvPr/>
        </p:nvSpPr>
        <p:spPr bwMode="auto">
          <a:xfrm>
            <a:off x="2621053" y="3359963"/>
            <a:ext cx="439750" cy="321087"/>
          </a:xfrm>
          <a:prstGeom prst="ellipse">
            <a:avLst/>
          </a:prstGeom>
          <a:solidFill>
            <a:schemeClr val="accent2">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900" b="1" i="0" u="none" strike="noStrike" kern="1200" cap="none" spc="0" normalizeH="0" baseline="0" noProof="0" dirty="0">
                <a:ln>
                  <a:noFill/>
                </a:ln>
                <a:solidFill>
                  <a:srgbClr val="FFFFFF"/>
                </a:solidFill>
                <a:effectLst/>
                <a:uLnTx/>
                <a:uFillTx/>
                <a:latin typeface="Arial"/>
                <a:ea typeface="+mn-ea"/>
                <a:cs typeface="Arial" charset="0"/>
              </a:rPr>
              <a:t>EO1</a:t>
            </a:r>
          </a:p>
        </p:txBody>
      </p:sp>
      <p:sp>
        <p:nvSpPr>
          <p:cNvPr id="45" name="Ellipse 44">
            <a:extLst>
              <a:ext uri="{FF2B5EF4-FFF2-40B4-BE49-F238E27FC236}">
                <a16:creationId xmlns:a16="http://schemas.microsoft.com/office/drawing/2014/main" id="{13F222A2-156E-4130-9B05-462806F5FC64}"/>
              </a:ext>
            </a:extLst>
          </p:cNvPr>
          <p:cNvSpPr/>
          <p:nvPr/>
        </p:nvSpPr>
        <p:spPr bwMode="auto">
          <a:xfrm>
            <a:off x="3677992" y="3253028"/>
            <a:ext cx="439750" cy="321087"/>
          </a:xfrm>
          <a:prstGeom prst="ellipse">
            <a:avLst/>
          </a:prstGeom>
          <a:solidFill>
            <a:schemeClr val="accent2">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900" b="1" i="0" u="none" strike="noStrike" kern="1200" cap="none" spc="0" normalizeH="0" baseline="0" noProof="0" dirty="0">
                <a:ln>
                  <a:noFill/>
                </a:ln>
                <a:solidFill>
                  <a:srgbClr val="FFFFFF"/>
                </a:solidFill>
                <a:effectLst/>
                <a:uLnTx/>
                <a:uFillTx/>
                <a:latin typeface="Arial"/>
                <a:ea typeface="+mn-ea"/>
                <a:cs typeface="Arial" charset="0"/>
              </a:rPr>
              <a:t>EO2</a:t>
            </a:r>
          </a:p>
        </p:txBody>
      </p:sp>
      <p:cxnSp>
        <p:nvCxnSpPr>
          <p:cNvPr id="46" name="Gerade Verbindung mit Pfeil 45">
            <a:extLst>
              <a:ext uri="{FF2B5EF4-FFF2-40B4-BE49-F238E27FC236}">
                <a16:creationId xmlns:a16="http://schemas.microsoft.com/office/drawing/2014/main" id="{7F1233C7-5AE5-442F-9882-5B02F51F640E}"/>
              </a:ext>
            </a:extLst>
          </p:cNvPr>
          <p:cNvCxnSpPr>
            <a:cxnSpLocks/>
          </p:cNvCxnSpPr>
          <p:nvPr/>
        </p:nvCxnSpPr>
        <p:spPr bwMode="auto">
          <a:xfrm>
            <a:off x="1402746" y="3850141"/>
            <a:ext cx="14288" cy="430422"/>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cxnSp>
        <p:nvCxnSpPr>
          <p:cNvPr id="51" name="Gerade Verbindung mit Pfeil 50">
            <a:extLst>
              <a:ext uri="{FF2B5EF4-FFF2-40B4-BE49-F238E27FC236}">
                <a16:creationId xmlns:a16="http://schemas.microsoft.com/office/drawing/2014/main" id="{62782A5F-F1FF-48F6-B1CE-46209EEFCBF3}"/>
              </a:ext>
            </a:extLst>
          </p:cNvPr>
          <p:cNvCxnSpPr>
            <a:cxnSpLocks/>
          </p:cNvCxnSpPr>
          <p:nvPr/>
        </p:nvCxnSpPr>
        <p:spPr bwMode="auto">
          <a:xfrm flipV="1">
            <a:off x="1788629" y="3985401"/>
            <a:ext cx="0" cy="258804"/>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sp>
        <p:nvSpPr>
          <p:cNvPr id="55" name="Ellipse 54">
            <a:extLst>
              <a:ext uri="{FF2B5EF4-FFF2-40B4-BE49-F238E27FC236}">
                <a16:creationId xmlns:a16="http://schemas.microsoft.com/office/drawing/2014/main" id="{F77D0BCD-DC39-4B63-BB4F-49F3045F50C5}"/>
              </a:ext>
            </a:extLst>
          </p:cNvPr>
          <p:cNvSpPr/>
          <p:nvPr/>
        </p:nvSpPr>
        <p:spPr bwMode="auto">
          <a:xfrm>
            <a:off x="917553" y="3888939"/>
            <a:ext cx="439750" cy="321087"/>
          </a:xfrm>
          <a:prstGeom prst="ellipse">
            <a:avLst/>
          </a:prstGeom>
          <a:solidFill>
            <a:schemeClr val="accent2">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900" b="0" i="0" u="none" strike="noStrike" kern="1200" cap="none" spc="0" normalizeH="0" baseline="0" noProof="0" dirty="0">
                <a:ln>
                  <a:noFill/>
                </a:ln>
                <a:solidFill>
                  <a:srgbClr val="FFFFFF"/>
                </a:solidFill>
                <a:effectLst/>
                <a:uLnTx/>
                <a:uFillTx/>
                <a:latin typeface="Arial"/>
                <a:ea typeface="+mn-ea"/>
                <a:cs typeface="Arial" charset="0"/>
              </a:rPr>
              <a:t>EO4</a:t>
            </a:r>
          </a:p>
        </p:txBody>
      </p:sp>
      <p:sp>
        <p:nvSpPr>
          <p:cNvPr id="56" name="Ellipse 55">
            <a:extLst>
              <a:ext uri="{FF2B5EF4-FFF2-40B4-BE49-F238E27FC236}">
                <a16:creationId xmlns:a16="http://schemas.microsoft.com/office/drawing/2014/main" id="{11CCB383-3880-4871-8EF3-307B36781DB4}"/>
              </a:ext>
            </a:extLst>
          </p:cNvPr>
          <p:cNvSpPr/>
          <p:nvPr/>
        </p:nvSpPr>
        <p:spPr bwMode="auto">
          <a:xfrm>
            <a:off x="1913382" y="3959476"/>
            <a:ext cx="439750" cy="321087"/>
          </a:xfrm>
          <a:prstGeom prst="ellipse">
            <a:avLst/>
          </a:prstGeom>
          <a:solidFill>
            <a:schemeClr val="accent2">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900" b="0" i="0" u="none" strike="noStrike" kern="1200" cap="none" spc="0" normalizeH="0" baseline="0" noProof="0" dirty="0">
                <a:ln>
                  <a:noFill/>
                </a:ln>
                <a:solidFill>
                  <a:srgbClr val="FFFFFF"/>
                </a:solidFill>
                <a:effectLst/>
                <a:uLnTx/>
                <a:uFillTx/>
                <a:latin typeface="Arial"/>
                <a:ea typeface="+mn-ea"/>
                <a:cs typeface="Arial" charset="0"/>
              </a:rPr>
              <a:t>EO5</a:t>
            </a:r>
          </a:p>
        </p:txBody>
      </p:sp>
      <p:sp>
        <p:nvSpPr>
          <p:cNvPr id="57" name="Ellipse 56">
            <a:extLst>
              <a:ext uri="{FF2B5EF4-FFF2-40B4-BE49-F238E27FC236}">
                <a16:creationId xmlns:a16="http://schemas.microsoft.com/office/drawing/2014/main" id="{9ABDFBC3-F1F1-4EA3-A137-81E9FA44BCD0}"/>
              </a:ext>
            </a:extLst>
          </p:cNvPr>
          <p:cNvSpPr/>
          <p:nvPr/>
        </p:nvSpPr>
        <p:spPr bwMode="auto">
          <a:xfrm>
            <a:off x="2592788" y="4562007"/>
            <a:ext cx="439750" cy="321087"/>
          </a:xfrm>
          <a:prstGeom prst="ellipse">
            <a:avLst/>
          </a:prstGeom>
          <a:solidFill>
            <a:schemeClr val="accent2">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900" b="0" i="0" u="none" strike="noStrike" kern="1200" cap="none" spc="0" normalizeH="0" baseline="0" noProof="0" dirty="0">
                <a:ln>
                  <a:noFill/>
                </a:ln>
                <a:solidFill>
                  <a:srgbClr val="FFFFFF"/>
                </a:solidFill>
                <a:effectLst/>
                <a:uLnTx/>
                <a:uFillTx/>
                <a:latin typeface="Arial"/>
                <a:ea typeface="+mn-ea"/>
                <a:cs typeface="Arial" charset="0"/>
              </a:rPr>
              <a:t>EO3</a:t>
            </a:r>
          </a:p>
        </p:txBody>
      </p:sp>
      <p:cxnSp>
        <p:nvCxnSpPr>
          <p:cNvPr id="58" name="Gerade Verbindung mit Pfeil 57">
            <a:extLst>
              <a:ext uri="{FF2B5EF4-FFF2-40B4-BE49-F238E27FC236}">
                <a16:creationId xmlns:a16="http://schemas.microsoft.com/office/drawing/2014/main" id="{F02BD6A4-34F4-4411-8BB2-164438EFB6E5}"/>
              </a:ext>
            </a:extLst>
          </p:cNvPr>
          <p:cNvCxnSpPr>
            <a:cxnSpLocks/>
            <a:stCxn id="32" idx="0"/>
            <a:endCxn id="8" idx="3"/>
          </p:cNvCxnSpPr>
          <p:nvPr/>
        </p:nvCxnSpPr>
        <p:spPr bwMode="auto">
          <a:xfrm flipV="1">
            <a:off x="2222617" y="4060915"/>
            <a:ext cx="904297" cy="873868"/>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sp>
        <p:nvSpPr>
          <p:cNvPr id="61" name="Ellipse 60">
            <a:extLst>
              <a:ext uri="{FF2B5EF4-FFF2-40B4-BE49-F238E27FC236}">
                <a16:creationId xmlns:a16="http://schemas.microsoft.com/office/drawing/2014/main" id="{33E1E609-C72B-4472-9359-6D8463F445C3}"/>
              </a:ext>
            </a:extLst>
          </p:cNvPr>
          <p:cNvSpPr/>
          <p:nvPr/>
        </p:nvSpPr>
        <p:spPr bwMode="auto">
          <a:xfrm>
            <a:off x="7091240" y="3037121"/>
            <a:ext cx="924235" cy="576001"/>
          </a:xfrm>
          <a:prstGeom prst="ellipse">
            <a:avLst/>
          </a:prstGeom>
          <a:solidFill>
            <a:schemeClr val="tx2">
              <a:lumMod val="20000"/>
              <a:lumOff val="8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fontAlgn="base">
              <a:spcBef>
                <a:spcPct val="0"/>
              </a:spcBef>
              <a:spcAft>
                <a:spcPct val="0"/>
              </a:spcAft>
              <a:defRPr/>
            </a:pPr>
            <a:r>
              <a:rPr lang="de-CH" sz="1400" dirty="0">
                <a:solidFill>
                  <a:srgbClr val="646260"/>
                </a:solidFill>
                <a:cs typeface="Arial" charset="0"/>
              </a:rPr>
              <a:t>BDC</a:t>
            </a:r>
            <a:endParaRPr kumimoji="0" lang="de-CH" sz="1400" b="0" i="0" u="none" strike="noStrike" kern="1200" cap="none" spc="0" normalizeH="0" baseline="0" noProof="0" dirty="0">
              <a:ln>
                <a:noFill/>
              </a:ln>
              <a:solidFill>
                <a:srgbClr val="646260"/>
              </a:solidFill>
              <a:effectLst/>
              <a:uLnTx/>
              <a:uFillTx/>
              <a:latin typeface="Arial"/>
              <a:ea typeface="+mn-ea"/>
              <a:cs typeface="Arial" charset="0"/>
            </a:endParaRPr>
          </a:p>
        </p:txBody>
      </p:sp>
      <p:cxnSp>
        <p:nvCxnSpPr>
          <p:cNvPr id="62" name="Gerade Verbindung mit Pfeil 61">
            <a:extLst>
              <a:ext uri="{FF2B5EF4-FFF2-40B4-BE49-F238E27FC236}">
                <a16:creationId xmlns:a16="http://schemas.microsoft.com/office/drawing/2014/main" id="{AF68F52B-40D4-4D1F-87E0-48A38D49713D}"/>
              </a:ext>
            </a:extLst>
          </p:cNvPr>
          <p:cNvCxnSpPr>
            <a:cxnSpLocks/>
            <a:stCxn id="61" idx="2"/>
          </p:cNvCxnSpPr>
          <p:nvPr/>
        </p:nvCxnSpPr>
        <p:spPr bwMode="auto">
          <a:xfrm flipH="1" flipV="1">
            <a:off x="6173262" y="2933134"/>
            <a:ext cx="917978" cy="391988"/>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cxnSp>
        <p:nvCxnSpPr>
          <p:cNvPr id="65" name="Gerade Verbindung mit Pfeil 64">
            <a:extLst>
              <a:ext uri="{FF2B5EF4-FFF2-40B4-BE49-F238E27FC236}">
                <a16:creationId xmlns:a16="http://schemas.microsoft.com/office/drawing/2014/main" id="{C2079996-6D0D-49AA-8ABE-E4B3756A3627}"/>
              </a:ext>
            </a:extLst>
          </p:cNvPr>
          <p:cNvCxnSpPr>
            <a:cxnSpLocks/>
            <a:stCxn id="61" idx="3"/>
            <a:endCxn id="20" idx="1"/>
          </p:cNvCxnSpPr>
          <p:nvPr/>
        </p:nvCxnSpPr>
        <p:spPr bwMode="auto">
          <a:xfrm>
            <a:off x="7226591" y="3528769"/>
            <a:ext cx="266840" cy="804005"/>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cxnSp>
        <p:nvCxnSpPr>
          <p:cNvPr id="69" name="Gerade Verbindung mit Pfeil 68">
            <a:extLst>
              <a:ext uri="{FF2B5EF4-FFF2-40B4-BE49-F238E27FC236}">
                <a16:creationId xmlns:a16="http://schemas.microsoft.com/office/drawing/2014/main" id="{07176FC8-5CC0-4199-B2B8-CE559293FDFC}"/>
              </a:ext>
            </a:extLst>
          </p:cNvPr>
          <p:cNvCxnSpPr>
            <a:cxnSpLocks/>
            <a:stCxn id="20" idx="0"/>
            <a:endCxn id="61" idx="4"/>
          </p:cNvCxnSpPr>
          <p:nvPr/>
        </p:nvCxnSpPr>
        <p:spPr bwMode="auto">
          <a:xfrm flipH="1" flipV="1">
            <a:off x="7553358" y="3613122"/>
            <a:ext cx="210309" cy="640581"/>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sp>
        <p:nvSpPr>
          <p:cNvPr id="72" name="Ellipse 71">
            <a:extLst>
              <a:ext uri="{FF2B5EF4-FFF2-40B4-BE49-F238E27FC236}">
                <a16:creationId xmlns:a16="http://schemas.microsoft.com/office/drawing/2014/main" id="{81543CBF-8B23-47C7-8C88-C17441A17069}"/>
              </a:ext>
            </a:extLst>
          </p:cNvPr>
          <p:cNvSpPr/>
          <p:nvPr/>
        </p:nvSpPr>
        <p:spPr bwMode="auto">
          <a:xfrm>
            <a:off x="6987896" y="4068503"/>
            <a:ext cx="439750" cy="321087"/>
          </a:xfrm>
          <a:prstGeom prst="ellipse">
            <a:avLst/>
          </a:prstGeom>
          <a:solidFill>
            <a:schemeClr val="accent6">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900" b="0" i="0" u="none" strike="noStrike" kern="1200" cap="none" spc="0" normalizeH="0" baseline="0" noProof="0" dirty="0">
                <a:ln>
                  <a:noFill/>
                </a:ln>
                <a:solidFill>
                  <a:srgbClr val="FFFFFF"/>
                </a:solidFill>
                <a:effectLst/>
                <a:uLnTx/>
                <a:uFillTx/>
                <a:latin typeface="Arial"/>
                <a:ea typeface="+mn-ea"/>
                <a:cs typeface="Arial" charset="0"/>
              </a:rPr>
              <a:t>CO3</a:t>
            </a:r>
          </a:p>
        </p:txBody>
      </p:sp>
      <p:sp>
        <p:nvSpPr>
          <p:cNvPr id="73" name="Ellipse 72">
            <a:extLst>
              <a:ext uri="{FF2B5EF4-FFF2-40B4-BE49-F238E27FC236}">
                <a16:creationId xmlns:a16="http://schemas.microsoft.com/office/drawing/2014/main" id="{E63C2CF6-ECCB-48DF-9A98-865C2A1125FE}"/>
              </a:ext>
            </a:extLst>
          </p:cNvPr>
          <p:cNvSpPr/>
          <p:nvPr/>
        </p:nvSpPr>
        <p:spPr bwMode="auto">
          <a:xfrm>
            <a:off x="7672760" y="3711593"/>
            <a:ext cx="439750" cy="321087"/>
          </a:xfrm>
          <a:prstGeom prst="ellipse">
            <a:avLst/>
          </a:prstGeom>
          <a:solidFill>
            <a:schemeClr val="accent6">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900" b="0" i="0" u="none" strike="noStrike" kern="1200" cap="none" spc="0" normalizeH="0" baseline="0" noProof="0" dirty="0">
                <a:ln>
                  <a:noFill/>
                </a:ln>
                <a:solidFill>
                  <a:srgbClr val="FFFFFF"/>
                </a:solidFill>
                <a:effectLst/>
                <a:uLnTx/>
                <a:uFillTx/>
                <a:latin typeface="Arial"/>
                <a:ea typeface="+mn-ea"/>
                <a:cs typeface="Arial" charset="0"/>
              </a:rPr>
              <a:t>CO4</a:t>
            </a:r>
          </a:p>
        </p:txBody>
      </p:sp>
      <p:sp>
        <p:nvSpPr>
          <p:cNvPr id="74" name="Ellipse 73">
            <a:extLst>
              <a:ext uri="{FF2B5EF4-FFF2-40B4-BE49-F238E27FC236}">
                <a16:creationId xmlns:a16="http://schemas.microsoft.com/office/drawing/2014/main" id="{F5B62C1A-BC50-4363-A72E-EF594E21F8EE}"/>
              </a:ext>
            </a:extLst>
          </p:cNvPr>
          <p:cNvSpPr/>
          <p:nvPr/>
        </p:nvSpPr>
        <p:spPr bwMode="auto">
          <a:xfrm>
            <a:off x="6319069" y="3131211"/>
            <a:ext cx="439750" cy="321087"/>
          </a:xfrm>
          <a:prstGeom prst="ellipse">
            <a:avLst/>
          </a:prstGeom>
          <a:solidFill>
            <a:schemeClr val="accent6">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900" b="1" i="0" u="none" strike="noStrike" kern="1200" cap="none" spc="0" normalizeH="0" baseline="0" noProof="0" dirty="0">
                <a:ln>
                  <a:noFill/>
                </a:ln>
                <a:solidFill>
                  <a:srgbClr val="FFFFFF"/>
                </a:solidFill>
                <a:effectLst/>
                <a:uLnTx/>
                <a:uFillTx/>
                <a:latin typeface="Arial"/>
                <a:ea typeface="+mn-ea"/>
                <a:cs typeface="Arial" charset="0"/>
              </a:rPr>
              <a:t>CO1</a:t>
            </a:r>
          </a:p>
        </p:txBody>
      </p:sp>
      <p:cxnSp>
        <p:nvCxnSpPr>
          <p:cNvPr id="75" name="Gerade Verbindung mit Pfeil 74">
            <a:extLst>
              <a:ext uri="{FF2B5EF4-FFF2-40B4-BE49-F238E27FC236}">
                <a16:creationId xmlns:a16="http://schemas.microsoft.com/office/drawing/2014/main" id="{E8240CCF-4393-483C-90D9-D1692B4E0994}"/>
              </a:ext>
            </a:extLst>
          </p:cNvPr>
          <p:cNvCxnSpPr>
            <a:cxnSpLocks/>
            <a:stCxn id="15" idx="1"/>
            <a:endCxn id="7" idx="5"/>
          </p:cNvCxnSpPr>
          <p:nvPr/>
        </p:nvCxnSpPr>
        <p:spPr bwMode="auto">
          <a:xfrm flipH="1" flipV="1">
            <a:off x="5997439" y="3112835"/>
            <a:ext cx="657973" cy="1854342"/>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sp>
        <p:nvSpPr>
          <p:cNvPr id="78" name="Ellipse 77">
            <a:extLst>
              <a:ext uri="{FF2B5EF4-FFF2-40B4-BE49-F238E27FC236}">
                <a16:creationId xmlns:a16="http://schemas.microsoft.com/office/drawing/2014/main" id="{964CFA43-7A6C-4AD6-AE7F-79219EC25818}"/>
              </a:ext>
            </a:extLst>
          </p:cNvPr>
          <p:cNvSpPr/>
          <p:nvPr/>
        </p:nvSpPr>
        <p:spPr bwMode="auto">
          <a:xfrm>
            <a:off x="6597732" y="4472547"/>
            <a:ext cx="439750" cy="321087"/>
          </a:xfrm>
          <a:prstGeom prst="ellipse">
            <a:avLst/>
          </a:prstGeom>
          <a:solidFill>
            <a:schemeClr val="accent6">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900" b="0" i="0" u="none" strike="noStrike" kern="1200" cap="none" spc="0" normalizeH="0" baseline="0" noProof="0" dirty="0">
                <a:ln>
                  <a:noFill/>
                </a:ln>
                <a:solidFill>
                  <a:srgbClr val="FFFFFF"/>
                </a:solidFill>
                <a:effectLst/>
                <a:uLnTx/>
                <a:uFillTx/>
                <a:latin typeface="Arial"/>
                <a:ea typeface="+mn-ea"/>
                <a:cs typeface="Arial" charset="0"/>
              </a:rPr>
              <a:t>CO2</a:t>
            </a:r>
          </a:p>
        </p:txBody>
      </p:sp>
      <p:sp>
        <p:nvSpPr>
          <p:cNvPr id="88" name="Ellipse 87">
            <a:extLst>
              <a:ext uri="{FF2B5EF4-FFF2-40B4-BE49-F238E27FC236}">
                <a16:creationId xmlns:a16="http://schemas.microsoft.com/office/drawing/2014/main" id="{0F19B761-4A67-4F48-9ACE-F1645A44343D}"/>
              </a:ext>
            </a:extLst>
          </p:cNvPr>
          <p:cNvSpPr/>
          <p:nvPr/>
        </p:nvSpPr>
        <p:spPr bwMode="auto">
          <a:xfrm>
            <a:off x="3897867" y="4859059"/>
            <a:ext cx="924235" cy="576001"/>
          </a:xfrm>
          <a:prstGeom prst="ellipse">
            <a:avLst/>
          </a:prstGeom>
          <a:solidFill>
            <a:schemeClr val="tx2">
              <a:lumMod val="20000"/>
              <a:lumOff val="8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fontAlgn="base">
              <a:spcBef>
                <a:spcPct val="0"/>
              </a:spcBef>
              <a:spcAft>
                <a:spcPct val="0"/>
              </a:spcAft>
              <a:defRPr/>
            </a:pPr>
            <a:r>
              <a:rPr lang="de-CH" sz="1400" dirty="0">
                <a:solidFill>
                  <a:srgbClr val="646260"/>
                </a:solidFill>
                <a:cs typeface="Arial" charset="0"/>
              </a:rPr>
              <a:t>BDC</a:t>
            </a:r>
            <a:endParaRPr kumimoji="0" lang="de-CH" sz="1400" b="0" i="0" u="none" strike="noStrike" kern="1200" cap="none" spc="0" normalizeH="0" baseline="0" noProof="0" dirty="0">
              <a:ln>
                <a:noFill/>
              </a:ln>
              <a:solidFill>
                <a:srgbClr val="646260"/>
              </a:solidFill>
              <a:effectLst/>
              <a:uLnTx/>
              <a:uFillTx/>
              <a:latin typeface="Arial"/>
              <a:ea typeface="+mn-ea"/>
              <a:cs typeface="Arial" charset="0"/>
            </a:endParaRPr>
          </a:p>
        </p:txBody>
      </p:sp>
      <p:cxnSp>
        <p:nvCxnSpPr>
          <p:cNvPr id="89" name="Gerade Verbindung mit Pfeil 88">
            <a:extLst>
              <a:ext uri="{FF2B5EF4-FFF2-40B4-BE49-F238E27FC236}">
                <a16:creationId xmlns:a16="http://schemas.microsoft.com/office/drawing/2014/main" id="{B15CA727-4FB7-40E3-ADE5-8DA8C8954D90}"/>
              </a:ext>
            </a:extLst>
          </p:cNvPr>
          <p:cNvCxnSpPr>
            <a:cxnSpLocks/>
            <a:stCxn id="88" idx="0"/>
            <a:endCxn id="13" idx="3"/>
          </p:cNvCxnSpPr>
          <p:nvPr/>
        </p:nvCxnSpPr>
        <p:spPr bwMode="auto">
          <a:xfrm flipV="1">
            <a:off x="4359985" y="4388194"/>
            <a:ext cx="96450" cy="470865"/>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cxnSp>
        <p:nvCxnSpPr>
          <p:cNvPr id="92" name="Gerade Verbindung mit Pfeil 91">
            <a:extLst>
              <a:ext uri="{FF2B5EF4-FFF2-40B4-BE49-F238E27FC236}">
                <a16:creationId xmlns:a16="http://schemas.microsoft.com/office/drawing/2014/main" id="{B07F611F-FF9F-40ED-99F6-9A3283FBCC6B}"/>
              </a:ext>
            </a:extLst>
          </p:cNvPr>
          <p:cNvCxnSpPr>
            <a:cxnSpLocks/>
            <a:stCxn id="13" idx="4"/>
            <a:endCxn id="88" idx="7"/>
          </p:cNvCxnSpPr>
          <p:nvPr/>
        </p:nvCxnSpPr>
        <p:spPr bwMode="auto">
          <a:xfrm flipH="1">
            <a:off x="4686751" y="4472547"/>
            <a:ext cx="194155" cy="470865"/>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cxnSp>
        <p:nvCxnSpPr>
          <p:cNvPr id="98" name="Gerade Verbindung mit Pfeil 97">
            <a:extLst>
              <a:ext uri="{FF2B5EF4-FFF2-40B4-BE49-F238E27FC236}">
                <a16:creationId xmlns:a16="http://schemas.microsoft.com/office/drawing/2014/main" id="{B2E10345-7A74-4C65-8C04-42BA849AA3E5}"/>
              </a:ext>
            </a:extLst>
          </p:cNvPr>
          <p:cNvCxnSpPr>
            <a:cxnSpLocks/>
            <a:stCxn id="13" idx="7"/>
            <a:endCxn id="7" idx="4"/>
          </p:cNvCxnSpPr>
          <p:nvPr/>
        </p:nvCxnSpPr>
        <p:spPr bwMode="auto">
          <a:xfrm flipV="1">
            <a:off x="5305377" y="3197188"/>
            <a:ext cx="267591" cy="783711"/>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sp>
        <p:nvSpPr>
          <p:cNvPr id="101" name="Ellipse 100">
            <a:extLst>
              <a:ext uri="{FF2B5EF4-FFF2-40B4-BE49-F238E27FC236}">
                <a16:creationId xmlns:a16="http://schemas.microsoft.com/office/drawing/2014/main" id="{501C95AC-7725-4F99-9722-7D65A8439F44}"/>
              </a:ext>
            </a:extLst>
          </p:cNvPr>
          <p:cNvSpPr/>
          <p:nvPr/>
        </p:nvSpPr>
        <p:spPr bwMode="auto">
          <a:xfrm>
            <a:off x="5399558" y="3626140"/>
            <a:ext cx="439750" cy="321087"/>
          </a:xfrm>
          <a:prstGeom prst="ellipse">
            <a:avLst/>
          </a:prstGeom>
          <a:solidFill>
            <a:schemeClr val="accent4">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900" b="1" i="0" u="none" strike="noStrike" kern="1200" cap="none" spc="0" normalizeH="0" baseline="0" noProof="0" dirty="0">
                <a:ln>
                  <a:noFill/>
                </a:ln>
                <a:solidFill>
                  <a:srgbClr val="FFFFFF"/>
                </a:solidFill>
                <a:effectLst/>
                <a:uLnTx/>
                <a:uFillTx/>
                <a:latin typeface="Arial"/>
                <a:ea typeface="+mn-ea"/>
                <a:cs typeface="Arial" charset="0"/>
              </a:rPr>
              <a:t>GR1</a:t>
            </a:r>
          </a:p>
        </p:txBody>
      </p:sp>
      <p:sp>
        <p:nvSpPr>
          <p:cNvPr id="102" name="Ellipse 101">
            <a:extLst>
              <a:ext uri="{FF2B5EF4-FFF2-40B4-BE49-F238E27FC236}">
                <a16:creationId xmlns:a16="http://schemas.microsoft.com/office/drawing/2014/main" id="{487B1EB8-B560-4AB8-B04E-E669F174ADDA}"/>
              </a:ext>
            </a:extLst>
          </p:cNvPr>
          <p:cNvSpPr/>
          <p:nvPr/>
        </p:nvSpPr>
        <p:spPr bwMode="auto">
          <a:xfrm>
            <a:off x="3918918" y="4388466"/>
            <a:ext cx="439750" cy="321087"/>
          </a:xfrm>
          <a:prstGeom prst="ellipse">
            <a:avLst/>
          </a:prstGeom>
          <a:solidFill>
            <a:schemeClr val="accent4">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900" b="1" i="0" u="none" strike="noStrike" kern="1200" cap="none" spc="0" normalizeH="0" baseline="0" noProof="0" dirty="0">
                <a:ln>
                  <a:noFill/>
                </a:ln>
                <a:solidFill>
                  <a:srgbClr val="FFFFFF"/>
                </a:solidFill>
                <a:effectLst/>
                <a:uLnTx/>
                <a:uFillTx/>
                <a:latin typeface="Arial"/>
                <a:ea typeface="+mn-ea"/>
                <a:cs typeface="Arial" charset="0"/>
              </a:rPr>
              <a:t>GR2</a:t>
            </a:r>
          </a:p>
        </p:txBody>
      </p:sp>
      <p:sp>
        <p:nvSpPr>
          <p:cNvPr id="103" name="Ellipse 102">
            <a:extLst>
              <a:ext uri="{FF2B5EF4-FFF2-40B4-BE49-F238E27FC236}">
                <a16:creationId xmlns:a16="http://schemas.microsoft.com/office/drawing/2014/main" id="{C47745D9-05BD-4A17-9679-3526397E6043}"/>
              </a:ext>
            </a:extLst>
          </p:cNvPr>
          <p:cNvSpPr/>
          <p:nvPr/>
        </p:nvSpPr>
        <p:spPr bwMode="auto">
          <a:xfrm>
            <a:off x="4811189" y="4623626"/>
            <a:ext cx="439750" cy="321087"/>
          </a:xfrm>
          <a:prstGeom prst="ellipse">
            <a:avLst/>
          </a:prstGeom>
          <a:solidFill>
            <a:schemeClr val="accent4">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900" b="1" i="0" u="none" strike="noStrike" kern="1200" cap="none" spc="0" normalizeH="0" baseline="0" noProof="0" dirty="0">
                <a:ln>
                  <a:noFill/>
                </a:ln>
                <a:solidFill>
                  <a:srgbClr val="FFFFFF"/>
                </a:solidFill>
                <a:effectLst/>
                <a:uLnTx/>
                <a:uFillTx/>
                <a:latin typeface="Arial"/>
                <a:ea typeface="+mn-ea"/>
                <a:cs typeface="Arial" charset="0"/>
              </a:rPr>
              <a:t>GR3</a:t>
            </a:r>
          </a:p>
        </p:txBody>
      </p:sp>
      <p:sp>
        <p:nvSpPr>
          <p:cNvPr id="106" name="Ellipse 105">
            <a:extLst>
              <a:ext uri="{FF2B5EF4-FFF2-40B4-BE49-F238E27FC236}">
                <a16:creationId xmlns:a16="http://schemas.microsoft.com/office/drawing/2014/main" id="{0D48E699-5FE6-449D-9251-15C155E80811}"/>
              </a:ext>
            </a:extLst>
          </p:cNvPr>
          <p:cNvSpPr/>
          <p:nvPr/>
        </p:nvSpPr>
        <p:spPr bwMode="auto">
          <a:xfrm>
            <a:off x="5041831" y="5218194"/>
            <a:ext cx="1200586" cy="576001"/>
          </a:xfrm>
          <a:prstGeom prst="ellipse">
            <a:avLst/>
          </a:prstGeom>
          <a:solidFill>
            <a:srgbClr val="D2C8F4"/>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fontAlgn="base">
              <a:spcBef>
                <a:spcPct val="0"/>
              </a:spcBef>
              <a:spcAft>
                <a:spcPct val="0"/>
              </a:spcAft>
              <a:defRPr/>
            </a:pPr>
            <a:r>
              <a:rPr lang="de-CH" sz="1400" dirty="0" err="1">
                <a:solidFill>
                  <a:srgbClr val="646260"/>
                </a:solidFill>
                <a:cs typeface="Arial" charset="0"/>
              </a:rPr>
              <a:t>Lieu</a:t>
            </a:r>
            <a:r>
              <a:rPr lang="de-CH" sz="1400" dirty="0">
                <a:solidFill>
                  <a:srgbClr val="646260"/>
                </a:solidFill>
                <a:cs typeface="Arial" charset="0"/>
              </a:rPr>
              <a:t> des </a:t>
            </a:r>
            <a:r>
              <a:rPr lang="de-CH" sz="1400" dirty="0" err="1">
                <a:solidFill>
                  <a:srgbClr val="646260"/>
                </a:solidFill>
                <a:cs typeface="Arial" charset="0"/>
              </a:rPr>
              <a:t>notes</a:t>
            </a:r>
            <a:endParaRPr lang="de-CH" sz="1400" dirty="0">
              <a:solidFill>
                <a:srgbClr val="646260"/>
              </a:solidFill>
              <a:cs typeface="Arial" charset="0"/>
            </a:endParaRPr>
          </a:p>
        </p:txBody>
      </p:sp>
      <p:cxnSp>
        <p:nvCxnSpPr>
          <p:cNvPr id="107" name="Gerade Verbindung mit Pfeil 106">
            <a:extLst>
              <a:ext uri="{FF2B5EF4-FFF2-40B4-BE49-F238E27FC236}">
                <a16:creationId xmlns:a16="http://schemas.microsoft.com/office/drawing/2014/main" id="{9DB6A88D-7F70-4A95-9D7A-A44097905046}"/>
              </a:ext>
            </a:extLst>
          </p:cNvPr>
          <p:cNvCxnSpPr>
            <a:cxnSpLocks/>
            <a:stCxn id="88" idx="5"/>
            <a:endCxn id="106" idx="2"/>
          </p:cNvCxnSpPr>
          <p:nvPr/>
        </p:nvCxnSpPr>
        <p:spPr bwMode="auto">
          <a:xfrm>
            <a:off x="4686751" y="5350707"/>
            <a:ext cx="355080" cy="155488"/>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sp>
        <p:nvSpPr>
          <p:cNvPr id="110" name="Ellipse 109">
            <a:extLst>
              <a:ext uri="{FF2B5EF4-FFF2-40B4-BE49-F238E27FC236}">
                <a16:creationId xmlns:a16="http://schemas.microsoft.com/office/drawing/2014/main" id="{129BE39A-47E1-4D91-9618-1461F00F184A}"/>
              </a:ext>
            </a:extLst>
          </p:cNvPr>
          <p:cNvSpPr/>
          <p:nvPr/>
        </p:nvSpPr>
        <p:spPr bwMode="auto">
          <a:xfrm>
            <a:off x="4542349" y="5518570"/>
            <a:ext cx="439750" cy="321087"/>
          </a:xfrm>
          <a:prstGeom prst="ellipse">
            <a:avLst/>
          </a:prstGeom>
          <a:solidFill>
            <a:schemeClr val="accent4">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900" b="0" i="0" u="none" strike="noStrike" kern="1200" cap="none" spc="0" normalizeH="0" baseline="0" noProof="0" dirty="0">
                <a:ln>
                  <a:noFill/>
                </a:ln>
                <a:solidFill>
                  <a:srgbClr val="FFFFFF"/>
                </a:solidFill>
                <a:effectLst/>
                <a:uLnTx/>
                <a:uFillTx/>
                <a:latin typeface="Arial"/>
                <a:ea typeface="+mn-ea"/>
                <a:cs typeface="Arial" charset="0"/>
              </a:rPr>
              <a:t>GR4</a:t>
            </a:r>
          </a:p>
        </p:txBody>
      </p:sp>
      <p:cxnSp>
        <p:nvCxnSpPr>
          <p:cNvPr id="111" name="Gerade Verbindung mit Pfeil 110">
            <a:extLst>
              <a:ext uri="{FF2B5EF4-FFF2-40B4-BE49-F238E27FC236}">
                <a16:creationId xmlns:a16="http://schemas.microsoft.com/office/drawing/2014/main" id="{7149BF63-4EBA-4EE9-9765-7C5CD02DB420}"/>
              </a:ext>
            </a:extLst>
          </p:cNvPr>
          <p:cNvCxnSpPr>
            <a:cxnSpLocks/>
            <a:stCxn id="13" idx="5"/>
            <a:endCxn id="106" idx="0"/>
          </p:cNvCxnSpPr>
          <p:nvPr/>
        </p:nvCxnSpPr>
        <p:spPr bwMode="auto">
          <a:xfrm>
            <a:off x="5305377" y="4388194"/>
            <a:ext cx="336747" cy="830000"/>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sp>
        <p:nvSpPr>
          <p:cNvPr id="114" name="Ellipse 113">
            <a:extLst>
              <a:ext uri="{FF2B5EF4-FFF2-40B4-BE49-F238E27FC236}">
                <a16:creationId xmlns:a16="http://schemas.microsoft.com/office/drawing/2014/main" id="{01E8736C-4373-4B0E-9E67-DA92038BCACE}"/>
              </a:ext>
            </a:extLst>
          </p:cNvPr>
          <p:cNvSpPr/>
          <p:nvPr/>
        </p:nvSpPr>
        <p:spPr bwMode="auto">
          <a:xfrm>
            <a:off x="5680333" y="4898063"/>
            <a:ext cx="439750" cy="321087"/>
          </a:xfrm>
          <a:prstGeom prst="ellipse">
            <a:avLst/>
          </a:prstGeom>
          <a:solidFill>
            <a:schemeClr val="accent4">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900" b="0" i="0" u="none" strike="noStrike" kern="1200" cap="none" spc="0" normalizeH="0" baseline="0" noProof="0" dirty="0">
                <a:ln>
                  <a:noFill/>
                </a:ln>
                <a:solidFill>
                  <a:srgbClr val="FFFFFF"/>
                </a:solidFill>
                <a:effectLst/>
                <a:uLnTx/>
                <a:uFillTx/>
                <a:latin typeface="Arial"/>
                <a:ea typeface="+mn-ea"/>
                <a:cs typeface="Arial" charset="0"/>
              </a:rPr>
              <a:t>GR5</a:t>
            </a:r>
          </a:p>
        </p:txBody>
      </p:sp>
      <p:sp>
        <p:nvSpPr>
          <p:cNvPr id="77" name="Ellipse 76">
            <a:extLst>
              <a:ext uri="{FF2B5EF4-FFF2-40B4-BE49-F238E27FC236}">
                <a16:creationId xmlns:a16="http://schemas.microsoft.com/office/drawing/2014/main" id="{11FB44FA-5235-44F8-BC88-3E7D2735266C}"/>
              </a:ext>
            </a:extLst>
          </p:cNvPr>
          <p:cNvSpPr/>
          <p:nvPr/>
        </p:nvSpPr>
        <p:spPr bwMode="auto">
          <a:xfrm>
            <a:off x="8612711" y="4820051"/>
            <a:ext cx="439750" cy="321087"/>
          </a:xfrm>
          <a:prstGeom prst="ellipse">
            <a:avLst/>
          </a:prstGeom>
          <a:solidFill>
            <a:schemeClr val="accent2">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870" b="1" i="0" u="none" strike="noStrike" kern="1200" cap="none" spc="0" normalizeH="0" baseline="0" noProof="0" dirty="0">
                <a:ln>
                  <a:noFill/>
                </a:ln>
                <a:solidFill>
                  <a:srgbClr val="FFFFFF"/>
                </a:solidFill>
                <a:effectLst/>
                <a:uLnTx/>
                <a:uFillTx/>
                <a:latin typeface="Arial"/>
                <a:ea typeface="+mn-ea"/>
                <a:cs typeface="Arial" charset="0"/>
              </a:rPr>
              <a:t>EOX</a:t>
            </a:r>
          </a:p>
        </p:txBody>
      </p:sp>
      <p:sp>
        <p:nvSpPr>
          <p:cNvPr id="80" name="Ellipse 79">
            <a:extLst>
              <a:ext uri="{FF2B5EF4-FFF2-40B4-BE49-F238E27FC236}">
                <a16:creationId xmlns:a16="http://schemas.microsoft.com/office/drawing/2014/main" id="{7E0B62F6-7BE0-4451-A45B-57B05ECD6835}"/>
              </a:ext>
            </a:extLst>
          </p:cNvPr>
          <p:cNvSpPr/>
          <p:nvPr/>
        </p:nvSpPr>
        <p:spPr bwMode="auto">
          <a:xfrm>
            <a:off x="8612711" y="3663420"/>
            <a:ext cx="439750" cy="321087"/>
          </a:xfrm>
          <a:prstGeom prst="ellipse">
            <a:avLst/>
          </a:prstGeom>
          <a:solidFill>
            <a:schemeClr val="accent1">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870" b="1" i="0" u="none" strike="noStrike" kern="1200" cap="none" spc="0" normalizeH="0" baseline="0" noProof="0" dirty="0">
                <a:ln>
                  <a:noFill/>
                </a:ln>
                <a:solidFill>
                  <a:srgbClr val="FFFFFF"/>
                </a:solidFill>
                <a:effectLst/>
                <a:uLnTx/>
                <a:uFillTx/>
                <a:latin typeface="Arial"/>
                <a:ea typeface="+mn-ea"/>
                <a:cs typeface="Arial" charset="0"/>
              </a:rPr>
              <a:t>SOX</a:t>
            </a:r>
          </a:p>
        </p:txBody>
      </p:sp>
      <p:sp>
        <p:nvSpPr>
          <p:cNvPr id="81" name="Ellipse 80">
            <a:extLst>
              <a:ext uri="{FF2B5EF4-FFF2-40B4-BE49-F238E27FC236}">
                <a16:creationId xmlns:a16="http://schemas.microsoft.com/office/drawing/2014/main" id="{91430999-F4A1-4DF9-8851-FBCE0B3DEA21}"/>
              </a:ext>
            </a:extLst>
          </p:cNvPr>
          <p:cNvSpPr/>
          <p:nvPr/>
        </p:nvSpPr>
        <p:spPr bwMode="auto">
          <a:xfrm>
            <a:off x="8613651" y="5407826"/>
            <a:ext cx="439750" cy="321087"/>
          </a:xfrm>
          <a:prstGeom prst="ellipse">
            <a:avLst/>
          </a:prstGeom>
          <a:solidFill>
            <a:schemeClr val="accent4">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870" b="1" i="0" u="none" strike="noStrike" kern="1200" cap="none" spc="0" normalizeH="0" baseline="0" noProof="0" dirty="0">
                <a:ln>
                  <a:noFill/>
                </a:ln>
                <a:solidFill>
                  <a:srgbClr val="FFFFFF"/>
                </a:solidFill>
                <a:effectLst/>
                <a:uLnTx/>
                <a:uFillTx/>
                <a:latin typeface="Arial"/>
                <a:ea typeface="+mn-ea"/>
                <a:cs typeface="Arial" charset="0"/>
              </a:rPr>
              <a:t>GRX</a:t>
            </a:r>
          </a:p>
        </p:txBody>
      </p:sp>
      <p:sp>
        <p:nvSpPr>
          <p:cNvPr id="82" name="Ellipse 81">
            <a:extLst>
              <a:ext uri="{FF2B5EF4-FFF2-40B4-BE49-F238E27FC236}">
                <a16:creationId xmlns:a16="http://schemas.microsoft.com/office/drawing/2014/main" id="{5557B050-CE53-439C-98EE-94F23C5F2F92}"/>
              </a:ext>
            </a:extLst>
          </p:cNvPr>
          <p:cNvSpPr/>
          <p:nvPr/>
        </p:nvSpPr>
        <p:spPr bwMode="auto">
          <a:xfrm>
            <a:off x="8613651" y="4219941"/>
            <a:ext cx="439750" cy="321087"/>
          </a:xfrm>
          <a:prstGeom prst="ellipse">
            <a:avLst/>
          </a:prstGeom>
          <a:solidFill>
            <a:schemeClr val="accent6">
              <a:lumMod val="5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de-CH" sz="870" b="1" dirty="0">
                <a:solidFill>
                  <a:srgbClr val="FFFFFF"/>
                </a:solidFill>
                <a:latin typeface="Arial"/>
                <a:cs typeface="Arial" charset="0"/>
              </a:rPr>
              <a:t>SD</a:t>
            </a:r>
            <a:r>
              <a:rPr kumimoji="0" lang="de-CH" sz="870" b="1" i="0" u="none" strike="noStrike" kern="1200" cap="none" spc="0" normalizeH="0" baseline="0" noProof="0" dirty="0">
                <a:ln>
                  <a:noFill/>
                </a:ln>
                <a:solidFill>
                  <a:srgbClr val="FFFFFF"/>
                </a:solidFill>
                <a:effectLst/>
                <a:uLnTx/>
                <a:uFillTx/>
                <a:latin typeface="Arial"/>
                <a:ea typeface="+mn-ea"/>
                <a:cs typeface="Arial" charset="0"/>
              </a:rPr>
              <a:t>X</a:t>
            </a:r>
          </a:p>
        </p:txBody>
      </p:sp>
      <p:sp>
        <p:nvSpPr>
          <p:cNvPr id="70" name="Ellipse 69">
            <a:extLst>
              <a:ext uri="{FF2B5EF4-FFF2-40B4-BE49-F238E27FC236}">
                <a16:creationId xmlns:a16="http://schemas.microsoft.com/office/drawing/2014/main" id="{6D255596-0E89-4D65-90A1-8AA05A08F62F}"/>
              </a:ext>
            </a:extLst>
          </p:cNvPr>
          <p:cNvSpPr/>
          <p:nvPr/>
        </p:nvSpPr>
        <p:spPr bwMode="auto">
          <a:xfrm>
            <a:off x="2463219" y="1908543"/>
            <a:ext cx="439750" cy="321087"/>
          </a:xfrm>
          <a:prstGeom prst="ellipse">
            <a:avLst/>
          </a:prstGeom>
          <a:solidFill>
            <a:schemeClr val="accent6">
              <a:lumMod val="5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870" b="0" i="0" u="none" strike="noStrike" kern="1200" cap="none" spc="0" normalizeH="0" baseline="0" noProof="0" dirty="0">
                <a:ln>
                  <a:noFill/>
                </a:ln>
                <a:solidFill>
                  <a:srgbClr val="FFFFFF"/>
                </a:solidFill>
                <a:effectLst/>
                <a:uLnTx/>
                <a:uFillTx/>
                <a:latin typeface="Arial"/>
                <a:ea typeface="+mn-ea"/>
                <a:cs typeface="Arial" charset="0"/>
              </a:rPr>
              <a:t>SD1</a:t>
            </a:r>
          </a:p>
        </p:txBody>
      </p:sp>
      <p:cxnSp>
        <p:nvCxnSpPr>
          <p:cNvPr id="71" name="Gerade Verbindung mit Pfeil 70">
            <a:extLst>
              <a:ext uri="{FF2B5EF4-FFF2-40B4-BE49-F238E27FC236}">
                <a16:creationId xmlns:a16="http://schemas.microsoft.com/office/drawing/2014/main" id="{3AC38D4A-7BF1-402E-BC70-DC0761E4BF65}"/>
              </a:ext>
            </a:extLst>
          </p:cNvPr>
          <p:cNvCxnSpPr>
            <a:cxnSpLocks/>
            <a:endCxn id="6" idx="1"/>
          </p:cNvCxnSpPr>
          <p:nvPr/>
        </p:nvCxnSpPr>
        <p:spPr bwMode="auto">
          <a:xfrm>
            <a:off x="2305299" y="2117255"/>
            <a:ext cx="1074418" cy="506058"/>
          </a:xfrm>
          <a:prstGeom prst="straightConnector1">
            <a:avLst/>
          </a:prstGeom>
          <a:solidFill>
            <a:schemeClr val="hlink"/>
          </a:solidFill>
          <a:ln w="38100" cap="flat" cmpd="sng" algn="ctr">
            <a:solidFill>
              <a:schemeClr val="tx1"/>
            </a:solidFill>
            <a:prstDash val="solid"/>
            <a:round/>
            <a:headEnd type="none" w="med" len="med"/>
            <a:tailEnd type="triangle" w="med" len="med"/>
          </a:ln>
          <a:effectLst/>
        </p:spPr>
      </p:cxnSp>
      <p:sp>
        <p:nvSpPr>
          <p:cNvPr id="76" name="Ellipse 75">
            <a:extLst>
              <a:ext uri="{FF2B5EF4-FFF2-40B4-BE49-F238E27FC236}">
                <a16:creationId xmlns:a16="http://schemas.microsoft.com/office/drawing/2014/main" id="{C2D090AC-877E-4AE8-A4E6-6E36DAE45DFC}"/>
              </a:ext>
            </a:extLst>
          </p:cNvPr>
          <p:cNvSpPr/>
          <p:nvPr/>
        </p:nvSpPr>
        <p:spPr bwMode="auto">
          <a:xfrm>
            <a:off x="4529039" y="2515821"/>
            <a:ext cx="439750" cy="321087"/>
          </a:xfrm>
          <a:prstGeom prst="ellipse">
            <a:avLst/>
          </a:prstGeom>
          <a:solidFill>
            <a:schemeClr val="accent6">
              <a:lumMod val="5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870" b="1" i="0" u="none" strike="noStrike" kern="1200" cap="none" spc="0" normalizeH="0" baseline="0" noProof="0" dirty="0">
                <a:ln>
                  <a:noFill/>
                </a:ln>
                <a:solidFill>
                  <a:srgbClr val="FFFFFF"/>
                </a:solidFill>
                <a:effectLst/>
                <a:uLnTx/>
                <a:uFillTx/>
                <a:latin typeface="Arial"/>
                <a:ea typeface="+mn-ea"/>
                <a:cs typeface="Arial" charset="0"/>
              </a:rPr>
              <a:t>SD2</a:t>
            </a:r>
          </a:p>
        </p:txBody>
      </p:sp>
      <p:cxnSp>
        <p:nvCxnSpPr>
          <p:cNvPr id="79" name="Gerade Verbindung mit Pfeil 78">
            <a:extLst>
              <a:ext uri="{FF2B5EF4-FFF2-40B4-BE49-F238E27FC236}">
                <a16:creationId xmlns:a16="http://schemas.microsoft.com/office/drawing/2014/main" id="{FB0D9893-37CA-4948-90C8-BF4B67193107}"/>
              </a:ext>
            </a:extLst>
          </p:cNvPr>
          <p:cNvCxnSpPr>
            <a:cxnSpLocks/>
            <a:stCxn id="6" idx="6"/>
            <a:endCxn id="7" idx="2"/>
          </p:cNvCxnSpPr>
          <p:nvPr/>
        </p:nvCxnSpPr>
        <p:spPr bwMode="auto">
          <a:xfrm>
            <a:off x="4404481" y="2826961"/>
            <a:ext cx="568194" cy="82227"/>
          </a:xfrm>
          <a:prstGeom prst="straightConnector1">
            <a:avLst/>
          </a:prstGeom>
          <a:solidFill>
            <a:schemeClr val="hlink"/>
          </a:solidFill>
          <a:ln w="38100" cap="flat" cmpd="sng" algn="ctr">
            <a:solidFill>
              <a:schemeClr val="tx1"/>
            </a:solidFill>
            <a:prstDash val="solid"/>
            <a:round/>
            <a:headEnd type="none" w="med" len="med"/>
            <a:tailEnd type="triangle" w="med" len="med"/>
          </a:ln>
          <a:effectLst/>
        </p:spPr>
      </p:cxnSp>
      <p:sp>
        <p:nvSpPr>
          <p:cNvPr id="85" name="Ellipse 84">
            <a:extLst>
              <a:ext uri="{FF2B5EF4-FFF2-40B4-BE49-F238E27FC236}">
                <a16:creationId xmlns:a16="http://schemas.microsoft.com/office/drawing/2014/main" id="{E28418B6-96D2-4FF2-8832-E91E7F0B0296}"/>
              </a:ext>
            </a:extLst>
          </p:cNvPr>
          <p:cNvSpPr/>
          <p:nvPr/>
        </p:nvSpPr>
        <p:spPr bwMode="auto">
          <a:xfrm>
            <a:off x="9093589" y="4219941"/>
            <a:ext cx="439750" cy="321087"/>
          </a:xfrm>
          <a:prstGeom prst="ellipse">
            <a:avLst/>
          </a:prstGeom>
          <a:solidFill>
            <a:schemeClr val="accent6">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870" b="1" i="0" u="none" strike="noStrike" kern="1200" cap="none" spc="0" normalizeH="0" baseline="0" noProof="0" dirty="0">
                <a:ln>
                  <a:noFill/>
                </a:ln>
                <a:solidFill>
                  <a:srgbClr val="FFFFFF"/>
                </a:solidFill>
                <a:effectLst/>
                <a:uLnTx/>
                <a:uFillTx/>
                <a:latin typeface="Arial"/>
                <a:ea typeface="+mn-ea"/>
                <a:cs typeface="Arial" charset="0"/>
              </a:rPr>
              <a:t>COX</a:t>
            </a:r>
          </a:p>
        </p:txBody>
      </p:sp>
      <p:cxnSp>
        <p:nvCxnSpPr>
          <p:cNvPr id="86" name="Gerade Verbindung mit Pfeil 85">
            <a:extLst>
              <a:ext uri="{FF2B5EF4-FFF2-40B4-BE49-F238E27FC236}">
                <a16:creationId xmlns:a16="http://schemas.microsoft.com/office/drawing/2014/main" id="{3E7457AC-B6F0-4556-BF3E-8777C1D9C5E8}"/>
              </a:ext>
            </a:extLst>
          </p:cNvPr>
          <p:cNvCxnSpPr>
            <a:cxnSpLocks/>
            <a:stCxn id="28" idx="7"/>
          </p:cNvCxnSpPr>
          <p:nvPr/>
        </p:nvCxnSpPr>
        <p:spPr bwMode="auto">
          <a:xfrm flipV="1">
            <a:off x="5393260" y="2002781"/>
            <a:ext cx="1164601" cy="13398"/>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cxnSp>
        <p:nvCxnSpPr>
          <p:cNvPr id="90" name="Gerade Verbindung mit Pfeil 89">
            <a:extLst>
              <a:ext uri="{FF2B5EF4-FFF2-40B4-BE49-F238E27FC236}">
                <a16:creationId xmlns:a16="http://schemas.microsoft.com/office/drawing/2014/main" id="{0545922D-8703-415D-A6B7-F5903FEC3389}"/>
              </a:ext>
            </a:extLst>
          </p:cNvPr>
          <p:cNvCxnSpPr>
            <a:cxnSpLocks/>
            <a:endCxn id="18" idx="3"/>
          </p:cNvCxnSpPr>
          <p:nvPr/>
        </p:nvCxnSpPr>
        <p:spPr bwMode="auto">
          <a:xfrm flipV="1">
            <a:off x="5499784" y="2222482"/>
            <a:ext cx="1241834" cy="124104"/>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sp>
        <p:nvSpPr>
          <p:cNvPr id="18" name="Ellipse 17">
            <a:extLst>
              <a:ext uri="{FF2B5EF4-FFF2-40B4-BE49-F238E27FC236}">
                <a16:creationId xmlns:a16="http://schemas.microsoft.com/office/drawing/2014/main" id="{802D36BC-1283-4350-B9D6-162DFFF39981}"/>
              </a:ext>
            </a:extLst>
          </p:cNvPr>
          <p:cNvSpPr/>
          <p:nvPr/>
        </p:nvSpPr>
        <p:spPr bwMode="auto">
          <a:xfrm>
            <a:off x="6500692" y="1730834"/>
            <a:ext cx="1645146" cy="576001"/>
          </a:xfrm>
          <a:prstGeom prst="ellipse">
            <a:avLst/>
          </a:prstGeom>
          <a:solidFill>
            <a:srgbClr val="FCF7B6"/>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fontAlgn="base">
              <a:spcBef>
                <a:spcPct val="0"/>
              </a:spcBef>
              <a:spcAft>
                <a:spcPct val="0"/>
              </a:spcAft>
              <a:defRPr/>
            </a:pPr>
            <a:r>
              <a:rPr lang="de-CH" sz="1400" dirty="0">
                <a:solidFill>
                  <a:srgbClr val="646260"/>
                </a:solidFill>
                <a:cs typeface="Arial" charset="0"/>
              </a:rPr>
              <a:t>Entreprise</a:t>
            </a:r>
            <a:endParaRPr kumimoji="0" lang="de-CH" sz="1300" b="0" i="0" u="none" strike="noStrike" kern="1200" cap="none" spc="0" normalizeH="0" baseline="0" noProof="0" dirty="0">
              <a:ln>
                <a:noFill/>
              </a:ln>
              <a:solidFill>
                <a:srgbClr val="646260"/>
              </a:solidFill>
              <a:effectLst/>
              <a:uLnTx/>
              <a:uFillTx/>
              <a:latin typeface="Arial"/>
              <a:ea typeface="+mn-ea"/>
              <a:cs typeface="Arial" charset="0"/>
            </a:endParaRPr>
          </a:p>
        </p:txBody>
      </p:sp>
      <p:sp>
        <p:nvSpPr>
          <p:cNvPr id="91" name="Ellipse 90">
            <a:extLst>
              <a:ext uri="{FF2B5EF4-FFF2-40B4-BE49-F238E27FC236}">
                <a16:creationId xmlns:a16="http://schemas.microsoft.com/office/drawing/2014/main" id="{C7D9D4EC-F046-4451-A8B8-C0A9B9DFA599}"/>
              </a:ext>
            </a:extLst>
          </p:cNvPr>
          <p:cNvSpPr/>
          <p:nvPr/>
        </p:nvSpPr>
        <p:spPr bwMode="auto">
          <a:xfrm>
            <a:off x="6088591" y="2300500"/>
            <a:ext cx="439750" cy="321087"/>
          </a:xfrm>
          <a:prstGeom prst="ellipse">
            <a:avLst/>
          </a:prstGeom>
          <a:solidFill>
            <a:schemeClr val="tx1">
              <a:lumMod val="60000"/>
              <a:lumOff val="4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de-CH" sz="870" dirty="0">
                <a:solidFill>
                  <a:srgbClr val="FFFFFF"/>
                </a:solidFill>
                <a:latin typeface="Arial"/>
                <a:cs typeface="Arial" charset="0"/>
              </a:rPr>
              <a:t>CF1</a:t>
            </a:r>
            <a:endParaRPr kumimoji="0" lang="de-CH" sz="870" i="0" u="none" strike="noStrike" kern="1200" cap="none" spc="0" normalizeH="0" baseline="0" noProof="0" dirty="0">
              <a:ln>
                <a:noFill/>
              </a:ln>
              <a:solidFill>
                <a:srgbClr val="FFFFFF"/>
              </a:solidFill>
              <a:effectLst/>
              <a:uLnTx/>
              <a:uFillTx/>
              <a:latin typeface="Arial"/>
              <a:cs typeface="Arial" charset="0"/>
            </a:endParaRPr>
          </a:p>
        </p:txBody>
      </p:sp>
      <p:sp>
        <p:nvSpPr>
          <p:cNvPr id="93" name="Ellipse 92">
            <a:extLst>
              <a:ext uri="{FF2B5EF4-FFF2-40B4-BE49-F238E27FC236}">
                <a16:creationId xmlns:a16="http://schemas.microsoft.com/office/drawing/2014/main" id="{57B67E49-AFCB-4FE6-AD99-FFF12C09F03E}"/>
              </a:ext>
            </a:extLst>
          </p:cNvPr>
          <p:cNvSpPr/>
          <p:nvPr/>
        </p:nvSpPr>
        <p:spPr bwMode="auto">
          <a:xfrm>
            <a:off x="8612711" y="2237042"/>
            <a:ext cx="439750" cy="321087"/>
          </a:xfrm>
          <a:prstGeom prst="ellipse">
            <a:avLst/>
          </a:prstGeom>
          <a:solidFill>
            <a:schemeClr val="accent3">
              <a:lumMod val="5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de-CH" sz="870" b="1" dirty="0">
                <a:solidFill>
                  <a:srgbClr val="FFFFFF"/>
                </a:solidFill>
                <a:latin typeface="Arial"/>
                <a:cs typeface="Arial" charset="0"/>
              </a:rPr>
              <a:t>APX</a:t>
            </a:r>
            <a:endParaRPr kumimoji="0" lang="de-CH" sz="870" b="1" i="0" u="none" strike="noStrike" kern="1200" cap="none" spc="0" normalizeH="0" baseline="0" noProof="0" dirty="0">
              <a:ln>
                <a:noFill/>
              </a:ln>
              <a:solidFill>
                <a:srgbClr val="FFFFFF"/>
              </a:solidFill>
              <a:effectLst/>
              <a:uLnTx/>
              <a:uFillTx/>
              <a:latin typeface="Arial"/>
              <a:cs typeface="Arial" charset="0"/>
            </a:endParaRPr>
          </a:p>
        </p:txBody>
      </p:sp>
      <p:sp>
        <p:nvSpPr>
          <p:cNvPr id="94" name="Ellipse 93">
            <a:extLst>
              <a:ext uri="{FF2B5EF4-FFF2-40B4-BE49-F238E27FC236}">
                <a16:creationId xmlns:a16="http://schemas.microsoft.com/office/drawing/2014/main" id="{D65534F3-6C3F-442D-98D7-F299D1A86A1E}"/>
              </a:ext>
            </a:extLst>
          </p:cNvPr>
          <p:cNvSpPr/>
          <p:nvPr/>
        </p:nvSpPr>
        <p:spPr bwMode="auto">
          <a:xfrm>
            <a:off x="8612711" y="3057813"/>
            <a:ext cx="439750" cy="321087"/>
          </a:xfrm>
          <a:prstGeom prst="ellipse">
            <a:avLst/>
          </a:prstGeom>
          <a:solidFill>
            <a:schemeClr val="tx1">
              <a:lumMod val="60000"/>
              <a:lumOff val="4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de-CH" sz="870" b="1" dirty="0">
                <a:solidFill>
                  <a:srgbClr val="FFFFFF"/>
                </a:solidFill>
                <a:latin typeface="Arial"/>
                <a:cs typeface="Arial" charset="0"/>
              </a:rPr>
              <a:t>CFX</a:t>
            </a:r>
            <a:endParaRPr kumimoji="0" lang="de-CH" sz="870" b="1" i="0" u="none" strike="noStrike" kern="1200" cap="none" spc="0" normalizeH="0" baseline="0" noProof="0" dirty="0">
              <a:ln>
                <a:noFill/>
              </a:ln>
              <a:solidFill>
                <a:srgbClr val="FFFFFF"/>
              </a:solidFill>
              <a:effectLst/>
              <a:uLnTx/>
              <a:uFillTx/>
              <a:latin typeface="Arial"/>
              <a:cs typeface="Arial" charset="0"/>
            </a:endParaRPr>
          </a:p>
        </p:txBody>
      </p:sp>
      <p:sp>
        <p:nvSpPr>
          <p:cNvPr id="95" name="Ellipse 94">
            <a:extLst>
              <a:ext uri="{FF2B5EF4-FFF2-40B4-BE49-F238E27FC236}">
                <a16:creationId xmlns:a16="http://schemas.microsoft.com/office/drawing/2014/main" id="{0DBBDA5E-2345-4D55-95E8-24109F08FE8D}"/>
              </a:ext>
            </a:extLst>
          </p:cNvPr>
          <p:cNvSpPr/>
          <p:nvPr/>
        </p:nvSpPr>
        <p:spPr bwMode="auto">
          <a:xfrm>
            <a:off x="9093589" y="2233414"/>
            <a:ext cx="439750" cy="321087"/>
          </a:xfrm>
          <a:prstGeom prst="ellipse">
            <a:avLst/>
          </a:prstGeom>
          <a:solidFill>
            <a:schemeClr val="accent3">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de-CH" sz="870" b="1" dirty="0">
                <a:solidFill>
                  <a:srgbClr val="FFFFFF"/>
                </a:solidFill>
                <a:latin typeface="Arial"/>
                <a:cs typeface="Arial" charset="0"/>
              </a:rPr>
              <a:t>VAX</a:t>
            </a:r>
            <a:endParaRPr kumimoji="0" lang="de-CH" sz="870" b="1" i="0" u="none" strike="noStrike" kern="1200" cap="none" spc="0" normalizeH="0" baseline="0" noProof="0" dirty="0">
              <a:ln>
                <a:noFill/>
              </a:ln>
              <a:solidFill>
                <a:srgbClr val="FFFFFF"/>
              </a:solidFill>
              <a:effectLst/>
              <a:uLnTx/>
              <a:uFillTx/>
              <a:latin typeface="Arial"/>
              <a:cs typeface="Arial" charset="0"/>
            </a:endParaRPr>
          </a:p>
        </p:txBody>
      </p:sp>
      <p:sp>
        <p:nvSpPr>
          <p:cNvPr id="96" name="Ellipse 95">
            <a:extLst>
              <a:ext uri="{FF2B5EF4-FFF2-40B4-BE49-F238E27FC236}">
                <a16:creationId xmlns:a16="http://schemas.microsoft.com/office/drawing/2014/main" id="{B12FBD20-A44E-4CD5-B46D-DE1F707E4D68}"/>
              </a:ext>
            </a:extLst>
          </p:cNvPr>
          <p:cNvSpPr/>
          <p:nvPr/>
        </p:nvSpPr>
        <p:spPr bwMode="auto">
          <a:xfrm>
            <a:off x="5908071" y="1677672"/>
            <a:ext cx="439750" cy="321087"/>
          </a:xfrm>
          <a:prstGeom prst="ellipse">
            <a:avLst/>
          </a:prstGeom>
          <a:solidFill>
            <a:schemeClr val="accent3">
              <a:lumMod val="5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de-CH" sz="870" dirty="0">
                <a:solidFill>
                  <a:srgbClr val="FFFFFF"/>
                </a:solidFill>
                <a:latin typeface="Arial"/>
                <a:cs typeface="Arial" charset="0"/>
              </a:rPr>
              <a:t>AP1</a:t>
            </a:r>
            <a:endParaRPr kumimoji="0" lang="de-CH" sz="870" i="0" u="none" strike="noStrike" kern="1200" cap="none" spc="0" normalizeH="0" baseline="0" noProof="0" dirty="0">
              <a:ln>
                <a:noFill/>
              </a:ln>
              <a:solidFill>
                <a:srgbClr val="FFFFFF"/>
              </a:solidFill>
              <a:effectLst/>
              <a:uLnTx/>
              <a:uFillTx/>
              <a:latin typeface="Arial"/>
              <a:cs typeface="Arial" charset="0"/>
            </a:endParaRPr>
          </a:p>
        </p:txBody>
      </p:sp>
      <p:sp>
        <p:nvSpPr>
          <p:cNvPr id="97" name="Ellipse 96">
            <a:extLst>
              <a:ext uri="{FF2B5EF4-FFF2-40B4-BE49-F238E27FC236}">
                <a16:creationId xmlns:a16="http://schemas.microsoft.com/office/drawing/2014/main" id="{B5039B44-15B4-46E3-812F-08C925707DEB}"/>
              </a:ext>
            </a:extLst>
          </p:cNvPr>
          <p:cNvSpPr/>
          <p:nvPr/>
        </p:nvSpPr>
        <p:spPr bwMode="auto">
          <a:xfrm>
            <a:off x="3696472" y="1114063"/>
            <a:ext cx="1945652" cy="430332"/>
          </a:xfrm>
          <a:prstGeom prst="ellipse">
            <a:avLst/>
          </a:prstGeom>
          <a:solidFill>
            <a:schemeClr val="tx2">
              <a:lumMod val="20000"/>
              <a:lumOff val="8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a:ln>
                  <a:noFill/>
                </a:ln>
                <a:solidFill>
                  <a:srgbClr val="646260"/>
                </a:solidFill>
                <a:effectLst/>
                <a:uLnTx/>
                <a:uFillTx/>
                <a:latin typeface="Arial"/>
                <a:ea typeface="+mn-ea"/>
                <a:cs typeface="Arial" charset="0"/>
              </a:rPr>
              <a:t>RPA</a:t>
            </a:r>
          </a:p>
        </p:txBody>
      </p:sp>
      <p:cxnSp>
        <p:nvCxnSpPr>
          <p:cNvPr id="99" name="Gerade Verbindung mit Pfeil 98">
            <a:extLst>
              <a:ext uri="{FF2B5EF4-FFF2-40B4-BE49-F238E27FC236}">
                <a16:creationId xmlns:a16="http://schemas.microsoft.com/office/drawing/2014/main" id="{73939ED2-4318-4A73-A7D2-FA2A0BF407B2}"/>
              </a:ext>
            </a:extLst>
          </p:cNvPr>
          <p:cNvCxnSpPr>
            <a:cxnSpLocks/>
            <a:stCxn id="97" idx="6"/>
            <a:endCxn id="18" idx="1"/>
          </p:cNvCxnSpPr>
          <p:nvPr/>
        </p:nvCxnSpPr>
        <p:spPr bwMode="auto">
          <a:xfrm>
            <a:off x="5642124" y="1329229"/>
            <a:ext cx="1099494" cy="485958"/>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sp>
        <p:nvSpPr>
          <p:cNvPr id="100" name="Ellipse 99">
            <a:extLst>
              <a:ext uri="{FF2B5EF4-FFF2-40B4-BE49-F238E27FC236}">
                <a16:creationId xmlns:a16="http://schemas.microsoft.com/office/drawing/2014/main" id="{C79A32FD-FC28-4BD8-8B10-F0EB3C64F176}"/>
              </a:ext>
            </a:extLst>
          </p:cNvPr>
          <p:cNvSpPr/>
          <p:nvPr/>
        </p:nvSpPr>
        <p:spPr bwMode="auto">
          <a:xfrm>
            <a:off x="5921973" y="1152675"/>
            <a:ext cx="439750" cy="321087"/>
          </a:xfrm>
          <a:prstGeom prst="ellipse">
            <a:avLst/>
          </a:prstGeom>
          <a:solidFill>
            <a:schemeClr val="accent3">
              <a:lumMod val="5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de-CH" sz="870" dirty="0">
                <a:solidFill>
                  <a:srgbClr val="FFFFFF"/>
                </a:solidFill>
                <a:latin typeface="Arial"/>
                <a:cs typeface="Arial" charset="0"/>
              </a:rPr>
              <a:t>AP3</a:t>
            </a:r>
            <a:endParaRPr kumimoji="0" lang="de-CH" sz="870" i="0" u="none" strike="noStrike" kern="1200" cap="none" spc="0" normalizeH="0" baseline="0" noProof="0" dirty="0">
              <a:ln>
                <a:noFill/>
              </a:ln>
              <a:solidFill>
                <a:srgbClr val="FFFFFF"/>
              </a:solidFill>
              <a:effectLst/>
              <a:uLnTx/>
              <a:uFillTx/>
              <a:latin typeface="Arial"/>
              <a:cs typeface="Arial" charset="0"/>
            </a:endParaRPr>
          </a:p>
        </p:txBody>
      </p:sp>
      <p:cxnSp>
        <p:nvCxnSpPr>
          <p:cNvPr id="104" name="Gerade Verbindung mit Pfeil 103">
            <a:extLst>
              <a:ext uri="{FF2B5EF4-FFF2-40B4-BE49-F238E27FC236}">
                <a16:creationId xmlns:a16="http://schemas.microsoft.com/office/drawing/2014/main" id="{FEBA10FD-4432-4DF1-BA60-9CC34C121772}"/>
              </a:ext>
            </a:extLst>
          </p:cNvPr>
          <p:cNvCxnSpPr>
            <a:cxnSpLocks/>
            <a:stCxn id="97" idx="3"/>
          </p:cNvCxnSpPr>
          <p:nvPr/>
        </p:nvCxnSpPr>
        <p:spPr bwMode="auto">
          <a:xfrm>
            <a:off x="3981406" y="1481374"/>
            <a:ext cx="449604" cy="635881"/>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cxnSp>
        <p:nvCxnSpPr>
          <p:cNvPr id="105" name="Gerade Verbindung mit Pfeil 104">
            <a:extLst>
              <a:ext uri="{FF2B5EF4-FFF2-40B4-BE49-F238E27FC236}">
                <a16:creationId xmlns:a16="http://schemas.microsoft.com/office/drawing/2014/main" id="{1B51D4EA-B247-4BEA-AAC2-533363DE31A9}"/>
              </a:ext>
            </a:extLst>
          </p:cNvPr>
          <p:cNvCxnSpPr>
            <a:cxnSpLocks/>
            <a:endCxn id="28" idx="1"/>
          </p:cNvCxnSpPr>
          <p:nvPr/>
        </p:nvCxnSpPr>
        <p:spPr bwMode="auto">
          <a:xfrm>
            <a:off x="4156607" y="1495994"/>
            <a:ext cx="387711" cy="520185"/>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cxnSp>
        <p:nvCxnSpPr>
          <p:cNvPr id="108" name="Gerade Verbindung mit Pfeil 107">
            <a:extLst>
              <a:ext uri="{FF2B5EF4-FFF2-40B4-BE49-F238E27FC236}">
                <a16:creationId xmlns:a16="http://schemas.microsoft.com/office/drawing/2014/main" id="{CC5E9DC7-1C38-4511-B4BB-606570A64352}"/>
              </a:ext>
            </a:extLst>
          </p:cNvPr>
          <p:cNvCxnSpPr>
            <a:cxnSpLocks/>
          </p:cNvCxnSpPr>
          <p:nvPr/>
        </p:nvCxnSpPr>
        <p:spPr bwMode="auto">
          <a:xfrm>
            <a:off x="5240059" y="1495994"/>
            <a:ext cx="33738" cy="466164"/>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cxnSp>
        <p:nvCxnSpPr>
          <p:cNvPr id="109" name="Gerade Verbindung mit Pfeil 108">
            <a:extLst>
              <a:ext uri="{FF2B5EF4-FFF2-40B4-BE49-F238E27FC236}">
                <a16:creationId xmlns:a16="http://schemas.microsoft.com/office/drawing/2014/main" id="{29100E83-18F6-441A-AAFA-1847A33CA205}"/>
              </a:ext>
            </a:extLst>
          </p:cNvPr>
          <p:cNvCxnSpPr>
            <a:cxnSpLocks/>
            <a:stCxn id="28" idx="7"/>
            <a:endCxn id="97" idx="5"/>
          </p:cNvCxnSpPr>
          <p:nvPr/>
        </p:nvCxnSpPr>
        <p:spPr bwMode="auto">
          <a:xfrm flipH="1" flipV="1">
            <a:off x="5357190" y="1481374"/>
            <a:ext cx="36070" cy="534805"/>
          </a:xfrm>
          <a:prstGeom prst="straightConnector1">
            <a:avLst/>
          </a:prstGeom>
          <a:solidFill>
            <a:schemeClr val="hlink"/>
          </a:solidFill>
          <a:ln w="38100" cap="flat" cmpd="sng" algn="ctr">
            <a:solidFill>
              <a:schemeClr val="tx1"/>
            </a:solidFill>
            <a:prstDash val="solid"/>
            <a:round/>
            <a:headEnd type="triangle" w="med" len="med"/>
            <a:tailEnd type="none" w="med" len="med"/>
          </a:ln>
          <a:effectLst/>
        </p:spPr>
      </p:cxnSp>
      <p:sp>
        <p:nvSpPr>
          <p:cNvPr id="115" name="Ellipse 114">
            <a:extLst>
              <a:ext uri="{FF2B5EF4-FFF2-40B4-BE49-F238E27FC236}">
                <a16:creationId xmlns:a16="http://schemas.microsoft.com/office/drawing/2014/main" id="{F3B927C6-4468-4E07-AE52-408C2931E475}"/>
              </a:ext>
            </a:extLst>
          </p:cNvPr>
          <p:cNvSpPr/>
          <p:nvPr/>
        </p:nvSpPr>
        <p:spPr bwMode="auto">
          <a:xfrm>
            <a:off x="5427193" y="1474138"/>
            <a:ext cx="439750" cy="321087"/>
          </a:xfrm>
          <a:prstGeom prst="ellipse">
            <a:avLst/>
          </a:prstGeom>
          <a:solidFill>
            <a:schemeClr val="accent3">
              <a:lumMod val="5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de-CH" sz="870" b="1" dirty="0">
                <a:solidFill>
                  <a:srgbClr val="FFFFFF"/>
                </a:solidFill>
                <a:latin typeface="Arial"/>
                <a:cs typeface="Arial" charset="0"/>
              </a:rPr>
              <a:t>AP4</a:t>
            </a:r>
            <a:endParaRPr kumimoji="0" lang="de-CH" sz="870" b="1" i="0" u="none" strike="noStrike" kern="1200" cap="none" spc="0" normalizeH="0" baseline="0" noProof="0" dirty="0">
              <a:ln>
                <a:noFill/>
              </a:ln>
              <a:solidFill>
                <a:srgbClr val="FFFFFF"/>
              </a:solidFill>
              <a:effectLst/>
              <a:uLnTx/>
              <a:uFillTx/>
              <a:latin typeface="Arial"/>
              <a:cs typeface="Arial" charset="0"/>
            </a:endParaRPr>
          </a:p>
        </p:txBody>
      </p:sp>
      <p:sp>
        <p:nvSpPr>
          <p:cNvPr id="122" name="Ellipse 121">
            <a:extLst>
              <a:ext uri="{FF2B5EF4-FFF2-40B4-BE49-F238E27FC236}">
                <a16:creationId xmlns:a16="http://schemas.microsoft.com/office/drawing/2014/main" id="{45FF1DC1-998E-4AC8-8152-91C300D316F3}"/>
              </a:ext>
            </a:extLst>
          </p:cNvPr>
          <p:cNvSpPr/>
          <p:nvPr/>
        </p:nvSpPr>
        <p:spPr bwMode="auto">
          <a:xfrm>
            <a:off x="3566408" y="1572056"/>
            <a:ext cx="439750" cy="321087"/>
          </a:xfrm>
          <a:prstGeom prst="ellipse">
            <a:avLst/>
          </a:prstGeom>
          <a:solidFill>
            <a:schemeClr val="accent3">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de-CH" sz="870" b="1" dirty="0">
                <a:solidFill>
                  <a:srgbClr val="FFFFFF"/>
                </a:solidFill>
                <a:latin typeface="Arial"/>
                <a:cs typeface="Arial" charset="0"/>
              </a:rPr>
              <a:t>VA1</a:t>
            </a:r>
            <a:endParaRPr kumimoji="0" lang="de-CH" sz="870" b="1" i="0" u="none" strike="noStrike" kern="1200" cap="none" spc="0" normalizeH="0" baseline="0" noProof="0" dirty="0">
              <a:ln>
                <a:noFill/>
              </a:ln>
              <a:solidFill>
                <a:srgbClr val="FFFFFF"/>
              </a:solidFill>
              <a:effectLst/>
              <a:uLnTx/>
              <a:uFillTx/>
              <a:latin typeface="Arial"/>
              <a:cs typeface="Arial" charset="0"/>
            </a:endParaRPr>
          </a:p>
        </p:txBody>
      </p:sp>
      <p:sp>
        <p:nvSpPr>
          <p:cNvPr id="123" name="Ellipse 122">
            <a:extLst>
              <a:ext uri="{FF2B5EF4-FFF2-40B4-BE49-F238E27FC236}">
                <a16:creationId xmlns:a16="http://schemas.microsoft.com/office/drawing/2014/main" id="{D02E379A-3303-409E-9B8F-FEBAEE1979E5}"/>
              </a:ext>
            </a:extLst>
          </p:cNvPr>
          <p:cNvSpPr/>
          <p:nvPr/>
        </p:nvSpPr>
        <p:spPr bwMode="auto">
          <a:xfrm>
            <a:off x="4326270" y="1483282"/>
            <a:ext cx="439750" cy="321087"/>
          </a:xfrm>
          <a:prstGeom prst="ellipse">
            <a:avLst/>
          </a:prstGeom>
          <a:solidFill>
            <a:schemeClr val="accent3">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de-CH" sz="870" b="1" dirty="0">
                <a:solidFill>
                  <a:srgbClr val="FFFFFF"/>
                </a:solidFill>
                <a:latin typeface="Arial"/>
                <a:cs typeface="Arial" charset="0"/>
              </a:rPr>
              <a:t>VA2</a:t>
            </a:r>
            <a:endParaRPr kumimoji="0" lang="de-CH" sz="870" b="1" i="0" u="none" strike="noStrike" kern="1200" cap="none" spc="0" normalizeH="0" baseline="0" noProof="0" dirty="0">
              <a:ln>
                <a:noFill/>
              </a:ln>
              <a:solidFill>
                <a:srgbClr val="FFFFFF"/>
              </a:solidFill>
              <a:effectLst/>
              <a:uLnTx/>
              <a:uFillTx/>
              <a:latin typeface="Arial"/>
              <a:cs typeface="Arial" charset="0"/>
            </a:endParaRPr>
          </a:p>
        </p:txBody>
      </p:sp>
      <p:sp>
        <p:nvSpPr>
          <p:cNvPr id="124" name="Ellipse 123">
            <a:extLst>
              <a:ext uri="{FF2B5EF4-FFF2-40B4-BE49-F238E27FC236}">
                <a16:creationId xmlns:a16="http://schemas.microsoft.com/office/drawing/2014/main" id="{55385347-EDF3-425D-AFF6-A44C6A14913C}"/>
              </a:ext>
            </a:extLst>
          </p:cNvPr>
          <p:cNvSpPr/>
          <p:nvPr/>
        </p:nvSpPr>
        <p:spPr bwMode="auto">
          <a:xfrm>
            <a:off x="4803128" y="1583069"/>
            <a:ext cx="439750" cy="321087"/>
          </a:xfrm>
          <a:prstGeom prst="ellipse">
            <a:avLst/>
          </a:prstGeom>
          <a:solidFill>
            <a:schemeClr val="accent3">
              <a:lumMod val="5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de-CH" sz="870" b="1" dirty="0">
                <a:solidFill>
                  <a:srgbClr val="FFFFFF"/>
                </a:solidFill>
                <a:latin typeface="Arial"/>
                <a:cs typeface="Arial" charset="0"/>
              </a:rPr>
              <a:t>AP2</a:t>
            </a:r>
            <a:endParaRPr kumimoji="0" lang="de-CH" sz="870" b="1" i="0" u="none" strike="noStrike" kern="1200" cap="none" spc="0" normalizeH="0" baseline="0" noProof="0" dirty="0">
              <a:ln>
                <a:noFill/>
              </a:ln>
              <a:solidFill>
                <a:srgbClr val="FFFFFF"/>
              </a:solidFill>
              <a:effectLst/>
              <a:uLnTx/>
              <a:uFillTx/>
              <a:latin typeface="Arial"/>
              <a:cs typeface="Arial" charset="0"/>
            </a:endParaRPr>
          </a:p>
        </p:txBody>
      </p:sp>
      <p:sp>
        <p:nvSpPr>
          <p:cNvPr id="112" name="Textfeld 111">
            <a:extLst>
              <a:ext uri="{FF2B5EF4-FFF2-40B4-BE49-F238E27FC236}">
                <a16:creationId xmlns:a16="http://schemas.microsoft.com/office/drawing/2014/main" id="{0C087A1F-A20E-48B8-879A-C7534B21DA29}"/>
              </a:ext>
            </a:extLst>
          </p:cNvPr>
          <p:cNvSpPr txBox="1"/>
          <p:nvPr/>
        </p:nvSpPr>
        <p:spPr>
          <a:xfrm>
            <a:off x="8612711" y="47484"/>
            <a:ext cx="3379249" cy="811367"/>
          </a:xfrm>
          <a:prstGeom prst="rect">
            <a:avLst/>
          </a:prstGeom>
          <a:noFill/>
          <a:effectLst/>
        </p:spPr>
        <p:style>
          <a:lnRef idx="0">
            <a:scrgbClr r="0" g="0" b="0"/>
          </a:lnRef>
          <a:fillRef idx="1001">
            <a:schemeClr val="lt2"/>
          </a:fillRef>
          <a:effectRef idx="0">
            <a:scrgbClr r="0" g="0" b="0"/>
          </a:effectRef>
          <a:fontRef idx="major"/>
        </p:style>
        <p:txBody>
          <a:bodyPr wrap="square" lIns="36000" tIns="36000" rIns="36000" bIns="36000" rtlCol="0">
            <a:spAutoFit/>
          </a:bodyPr>
          <a:lstStyle/>
          <a:p>
            <a:pPr marL="0" marR="0" lvl="0" indent="0" algn="l" defTabSz="914400" rtl="0" eaLnBrk="1" fontAlgn="base" latinLnBrk="0" hangingPunct="1">
              <a:lnSpc>
                <a:spcPct val="100000"/>
              </a:lnSpc>
              <a:spcBef>
                <a:spcPts val="600"/>
              </a:spcBef>
              <a:spcAft>
                <a:spcPct val="0"/>
              </a:spcAft>
              <a:buClr>
                <a:srgbClr val="B3CA2C"/>
              </a:buClr>
              <a:buSzPct val="100000"/>
              <a:buFontTx/>
              <a:buNone/>
              <a:tabLst/>
              <a:defRPr/>
            </a:pPr>
            <a:r>
              <a:rPr kumimoji="0" lang="de-CH" sz="1200" b="1" i="0" u="none" strike="noStrike" kern="1200" cap="none" spc="0" normalizeH="0" baseline="0" noProof="0" dirty="0" err="1">
                <a:ln>
                  <a:noFill/>
                </a:ln>
                <a:solidFill>
                  <a:srgbClr val="000000"/>
                </a:solidFill>
                <a:effectLst/>
                <a:uLnTx/>
                <a:uFillTx/>
                <a:latin typeface="Arial"/>
                <a:ea typeface="+mj-ea"/>
                <a:cs typeface="+mj-cs"/>
              </a:rPr>
              <a:t>Légende</a:t>
            </a:r>
            <a:endParaRPr kumimoji="0" lang="de-CH" sz="1200" b="1" i="0" u="none" strike="noStrike" kern="1200" cap="none" spc="0" normalizeH="0" baseline="0" noProof="0" dirty="0">
              <a:ln>
                <a:noFill/>
              </a:ln>
              <a:solidFill>
                <a:srgbClr val="000000"/>
              </a:solidFill>
              <a:effectLst/>
              <a:uLnTx/>
              <a:uFillTx/>
              <a:latin typeface="Arial"/>
              <a:ea typeface="+mj-ea"/>
              <a:cs typeface="+mj-cs"/>
            </a:endParaRPr>
          </a:p>
          <a:p>
            <a:pPr marL="0" marR="0" lvl="0" indent="0" algn="l" defTabSz="914400" rtl="0" eaLnBrk="1" fontAlgn="base" latinLnBrk="0" hangingPunct="1">
              <a:lnSpc>
                <a:spcPct val="100000"/>
              </a:lnSpc>
              <a:spcAft>
                <a:spcPct val="0"/>
              </a:spcAft>
              <a:buClr>
                <a:srgbClr val="B3CA2C"/>
              </a:buClr>
              <a:buSzPct val="100000"/>
              <a:buFontTx/>
              <a:buNone/>
              <a:tabLst>
                <a:tab pos="720725" algn="l"/>
              </a:tabLst>
              <a:defRPr/>
            </a:pPr>
            <a:r>
              <a:rPr kumimoji="0" lang="de-CH" sz="1200" i="0" u="none" strike="noStrike" kern="1200" cap="none" spc="0" normalizeH="0" baseline="0" noProof="0" dirty="0">
                <a:ln>
                  <a:noFill/>
                </a:ln>
                <a:solidFill>
                  <a:srgbClr val="000000"/>
                </a:solidFill>
                <a:effectLst/>
                <a:uLnTx/>
                <a:uFillTx/>
                <a:latin typeface="Arial"/>
                <a:ea typeface="+mj-ea"/>
                <a:cs typeface="+mj-cs"/>
              </a:rPr>
              <a:t>RPA	</a:t>
            </a:r>
            <a:r>
              <a:rPr kumimoji="0" lang="de-CH" sz="1200" i="0" u="none" strike="noStrike" kern="1200" cap="none" spc="0" normalizeH="0" baseline="0" noProof="0" dirty="0" err="1">
                <a:ln>
                  <a:noFill/>
                </a:ln>
                <a:solidFill>
                  <a:srgbClr val="000000"/>
                </a:solidFill>
                <a:effectLst/>
                <a:uLnTx/>
                <a:uFillTx/>
                <a:latin typeface="Arial"/>
                <a:ea typeface="+mj-ea"/>
                <a:cs typeface="+mj-cs"/>
              </a:rPr>
              <a:t>Registre</a:t>
            </a:r>
            <a:r>
              <a:rPr kumimoji="0" lang="de-CH" sz="1200" i="0" u="none" strike="noStrike" kern="1200" cap="none" spc="0" normalizeH="0" baseline="0" noProof="0" dirty="0">
                <a:ln>
                  <a:noFill/>
                </a:ln>
                <a:solidFill>
                  <a:srgbClr val="000000"/>
                </a:solidFill>
                <a:effectLst/>
                <a:uLnTx/>
                <a:uFillTx/>
                <a:latin typeface="Arial"/>
                <a:ea typeface="+mj-ea"/>
                <a:cs typeface="+mj-cs"/>
              </a:rPr>
              <a:t> des </a:t>
            </a:r>
            <a:r>
              <a:rPr kumimoji="0" lang="de-CH" sz="1200" i="0" u="none" strike="noStrike" kern="1200" cap="none" spc="0" normalizeH="0" baseline="0" noProof="0" dirty="0" err="1">
                <a:ln>
                  <a:noFill/>
                </a:ln>
                <a:solidFill>
                  <a:srgbClr val="000000"/>
                </a:solidFill>
                <a:effectLst/>
                <a:uLnTx/>
                <a:uFillTx/>
                <a:latin typeface="Arial"/>
                <a:ea typeface="+mj-ea"/>
                <a:cs typeface="+mj-cs"/>
              </a:rPr>
              <a:t>places</a:t>
            </a:r>
            <a:r>
              <a:rPr kumimoji="0" lang="de-CH" sz="1200" i="0" u="none" strike="noStrike" kern="1200" cap="none" spc="0" normalizeH="0" baseline="0" noProof="0" dirty="0">
                <a:ln>
                  <a:noFill/>
                </a:ln>
                <a:solidFill>
                  <a:srgbClr val="000000"/>
                </a:solidFill>
                <a:effectLst/>
                <a:uLnTx/>
                <a:uFillTx/>
                <a:latin typeface="Arial"/>
                <a:ea typeface="+mj-ea"/>
                <a:cs typeface="+mj-cs"/>
              </a:rPr>
              <a:t> </a:t>
            </a:r>
            <a:r>
              <a:rPr kumimoji="0" lang="de-CH" sz="1200" i="0" u="none" strike="noStrike" kern="1200" cap="none" spc="0" normalizeH="0" baseline="0" noProof="0" dirty="0" err="1">
                <a:ln>
                  <a:noFill/>
                </a:ln>
                <a:solidFill>
                  <a:srgbClr val="000000"/>
                </a:solidFill>
                <a:effectLst/>
                <a:uLnTx/>
                <a:uFillTx/>
                <a:latin typeface="Arial"/>
                <a:ea typeface="+mj-ea"/>
                <a:cs typeface="+mj-cs"/>
              </a:rPr>
              <a:t>d’apprentissages</a:t>
            </a:r>
            <a:endParaRPr kumimoji="0" lang="de-CH" sz="1200" i="0" u="none" strike="noStrike" kern="1200" cap="none" spc="0" normalizeH="0" baseline="0" noProof="0" dirty="0">
              <a:ln>
                <a:noFill/>
              </a:ln>
              <a:solidFill>
                <a:srgbClr val="000000"/>
              </a:solidFill>
              <a:effectLst/>
              <a:uLnTx/>
              <a:uFillTx/>
              <a:latin typeface="Arial"/>
              <a:ea typeface="+mj-ea"/>
              <a:cs typeface="+mj-cs"/>
            </a:endParaRPr>
          </a:p>
          <a:p>
            <a:pPr marL="0" marR="0" lvl="0" indent="0" algn="l" defTabSz="914400" rtl="0" eaLnBrk="1" fontAlgn="base" latinLnBrk="0" hangingPunct="1">
              <a:lnSpc>
                <a:spcPct val="100000"/>
              </a:lnSpc>
              <a:spcAft>
                <a:spcPct val="0"/>
              </a:spcAft>
              <a:buClr>
                <a:srgbClr val="B3CA2C"/>
              </a:buClr>
              <a:buSzPct val="100000"/>
              <a:buFontTx/>
              <a:buNone/>
              <a:tabLst>
                <a:tab pos="720725" algn="l"/>
              </a:tabLst>
              <a:defRPr/>
            </a:pPr>
            <a:r>
              <a:rPr lang="de-CH" sz="1200" dirty="0" err="1">
                <a:solidFill>
                  <a:srgbClr val="000000"/>
                </a:solidFill>
                <a:latin typeface="Arial"/>
              </a:rPr>
              <a:t>OrTra</a:t>
            </a:r>
            <a:r>
              <a:rPr lang="de-CH" sz="1200" dirty="0">
                <a:solidFill>
                  <a:srgbClr val="000000"/>
                </a:solidFill>
                <a:latin typeface="Arial"/>
              </a:rPr>
              <a:t>	</a:t>
            </a:r>
            <a:r>
              <a:rPr lang="fr-FR" sz="1200" dirty="0">
                <a:solidFill>
                  <a:srgbClr val="000000"/>
                </a:solidFill>
                <a:latin typeface="Arial"/>
              </a:rPr>
              <a:t>Organisations du monde du travail</a:t>
            </a:r>
            <a:endParaRPr kumimoji="0" lang="de-CH" sz="1200" i="0" u="none" strike="noStrike" kern="1200" cap="none" spc="0" normalizeH="0" baseline="0" noProof="0" dirty="0">
              <a:ln>
                <a:noFill/>
              </a:ln>
              <a:solidFill>
                <a:srgbClr val="000000"/>
              </a:solidFill>
              <a:effectLst/>
              <a:uLnTx/>
              <a:uFillTx/>
              <a:latin typeface="Arial"/>
              <a:ea typeface="+mj-ea"/>
              <a:cs typeface="+mj-cs"/>
            </a:endParaRPr>
          </a:p>
          <a:p>
            <a:pPr marL="0" marR="0" lvl="0" indent="0" algn="l" defTabSz="914400" rtl="0" eaLnBrk="1" fontAlgn="base" latinLnBrk="0" hangingPunct="1">
              <a:lnSpc>
                <a:spcPct val="100000"/>
              </a:lnSpc>
              <a:spcAft>
                <a:spcPct val="0"/>
              </a:spcAft>
              <a:buClr>
                <a:srgbClr val="B3CA2C"/>
              </a:buClr>
              <a:buSzPct val="100000"/>
              <a:buFontTx/>
              <a:buNone/>
              <a:tabLst>
                <a:tab pos="720725" algn="l"/>
              </a:tabLst>
              <a:defRPr/>
            </a:pPr>
            <a:r>
              <a:rPr kumimoji="0" lang="de-CH" sz="1200" i="0" u="none" strike="noStrike" kern="1200" cap="none" spc="0" normalizeH="0" baseline="0" noProof="0" dirty="0">
                <a:ln>
                  <a:noFill/>
                </a:ln>
                <a:solidFill>
                  <a:srgbClr val="000000"/>
                </a:solidFill>
                <a:effectLst/>
                <a:uLnTx/>
                <a:uFillTx/>
                <a:latin typeface="Arial"/>
                <a:ea typeface="+mj-ea"/>
                <a:cs typeface="+mj-cs"/>
              </a:rPr>
              <a:t>BDC	Base de </a:t>
            </a:r>
            <a:r>
              <a:rPr kumimoji="0" lang="de-CH" sz="1200" i="0" u="none" strike="noStrike" kern="1200" cap="none" spc="0" normalizeH="0" baseline="0" noProof="0" dirty="0" err="1">
                <a:ln>
                  <a:noFill/>
                </a:ln>
                <a:solidFill>
                  <a:srgbClr val="000000"/>
                </a:solidFill>
                <a:effectLst/>
                <a:uLnTx/>
                <a:uFillTx/>
                <a:latin typeface="Arial"/>
                <a:ea typeface="+mj-ea"/>
                <a:cs typeface="+mj-cs"/>
              </a:rPr>
              <a:t>données</a:t>
            </a:r>
            <a:r>
              <a:rPr kumimoji="0" lang="de-CH" sz="1200" i="0" u="none" strike="noStrike" kern="1200" cap="none" spc="0" normalizeH="0" baseline="0" noProof="0" dirty="0">
                <a:ln>
                  <a:noFill/>
                </a:ln>
                <a:solidFill>
                  <a:srgbClr val="000000"/>
                </a:solidFill>
                <a:effectLst/>
                <a:uLnTx/>
                <a:uFillTx/>
                <a:latin typeface="Arial"/>
                <a:ea typeface="+mj-ea"/>
                <a:cs typeface="+mj-cs"/>
              </a:rPr>
              <a:t> </a:t>
            </a:r>
            <a:r>
              <a:rPr kumimoji="0" lang="de-CH" sz="1200" i="0" u="none" strike="noStrike" kern="1200" cap="none" spc="0" normalizeH="0" baseline="0" noProof="0" dirty="0" err="1">
                <a:ln>
                  <a:noFill/>
                </a:ln>
                <a:solidFill>
                  <a:srgbClr val="000000"/>
                </a:solidFill>
                <a:effectLst/>
                <a:uLnTx/>
                <a:uFillTx/>
                <a:latin typeface="Arial"/>
                <a:ea typeface="+mj-ea"/>
                <a:cs typeface="+mj-cs"/>
              </a:rPr>
              <a:t>centralisée</a:t>
            </a:r>
            <a:endParaRPr kumimoji="0" lang="de-CH" sz="1200" i="0" u="none" strike="noStrike" kern="1200" cap="none" spc="0" normalizeH="0" baseline="0" noProof="0" dirty="0">
              <a:ln>
                <a:noFill/>
              </a:ln>
              <a:solidFill>
                <a:srgbClr val="000000"/>
              </a:solidFill>
              <a:effectLst/>
              <a:uLnTx/>
              <a:uFillTx/>
              <a:latin typeface="Arial"/>
              <a:ea typeface="+mj-ea"/>
              <a:cs typeface="+mj-cs"/>
            </a:endParaRPr>
          </a:p>
        </p:txBody>
      </p:sp>
    </p:spTree>
    <p:extLst>
      <p:ext uri="{BB962C8B-B14F-4D97-AF65-F5344CB8AC3E}">
        <p14:creationId xmlns:p14="http://schemas.microsoft.com/office/powerpoint/2010/main" val="390020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7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34"/>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37"/>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1"/>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6"/>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0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02"/>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10"/>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1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81"/>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98"/>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89"/>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92"/>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07"/>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44" grpId="0" animBg="1"/>
      <p:bldP spid="45" grpId="0" animBg="1"/>
      <p:bldP spid="55" grpId="0" animBg="1"/>
      <p:bldP spid="56" grpId="0" animBg="1"/>
      <p:bldP spid="57" grpId="0" animBg="1"/>
      <p:bldP spid="72" grpId="0" animBg="1"/>
      <p:bldP spid="73" grpId="0" animBg="1"/>
      <p:bldP spid="74" grpId="0" animBg="1"/>
      <p:bldP spid="78" grpId="0" animBg="1"/>
      <p:bldP spid="101" grpId="0" animBg="1"/>
      <p:bldP spid="102" grpId="0" animBg="1"/>
      <p:bldP spid="103" grpId="0" animBg="1"/>
      <p:bldP spid="110" grpId="0" animBg="1"/>
      <p:bldP spid="114" grpId="0" animBg="1"/>
      <p:bldP spid="77" grpId="0" animBg="1"/>
      <p:bldP spid="80" grpId="0" animBg="1"/>
      <p:bldP spid="81" grpId="0" animBg="1"/>
      <p:bldP spid="82" grpId="0" animBg="1"/>
      <p:bldP spid="70" grpId="0" animBg="1"/>
      <p:bldP spid="76" grpId="0" animBg="1"/>
      <p:bldP spid="85" grpId="0" animBg="1"/>
      <p:bldP spid="91" grpId="0" animBg="1"/>
      <p:bldP spid="93" grpId="0" animBg="1"/>
      <p:bldP spid="94" grpId="0" animBg="1"/>
      <p:bldP spid="95" grpId="0" animBg="1"/>
      <p:bldP spid="96" grpId="0" animBg="1"/>
      <p:bldP spid="100" grpId="0" animBg="1"/>
      <p:bldP spid="115" grpId="0" animBg="1"/>
      <p:bldP spid="122" grpId="0" animBg="1"/>
      <p:bldP spid="123" grpId="0" animBg="1"/>
      <p:bldP spid="1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09D5369-230B-4476-8567-EC38DC8ABD14}"/>
              </a:ext>
            </a:extLst>
          </p:cNvPr>
          <p:cNvSpPr>
            <a:spLocks noGrp="1"/>
          </p:cNvSpPr>
          <p:nvPr>
            <p:ph type="sldNum" sz="quarter" idx="10"/>
          </p:nvPr>
        </p:nvSpPr>
        <p:spPr/>
        <p:txBody>
          <a:bodyPr/>
          <a:lstStyle/>
          <a:p>
            <a:pPr>
              <a:defRPr/>
            </a:pPr>
            <a:fld id="{D558EE55-B125-412A-A83A-9467165A60D8}" type="slidenum">
              <a:rPr lang="de-CH" smtClean="0"/>
              <a:t>23</a:t>
            </a:fld>
            <a:endParaRPr lang="de-CH"/>
          </a:p>
        </p:txBody>
      </p:sp>
      <p:sp>
        <p:nvSpPr>
          <p:cNvPr id="3" name="Titel 2">
            <a:extLst>
              <a:ext uri="{FF2B5EF4-FFF2-40B4-BE49-F238E27FC236}">
                <a16:creationId xmlns:a16="http://schemas.microsoft.com/office/drawing/2014/main" id="{C348DCF8-3599-4481-9D0B-DACF129BA47A}"/>
              </a:ext>
            </a:extLst>
          </p:cNvPr>
          <p:cNvSpPr>
            <a:spLocks noGrp="1"/>
          </p:cNvSpPr>
          <p:nvPr>
            <p:ph type="title"/>
          </p:nvPr>
        </p:nvSpPr>
        <p:spPr/>
        <p:txBody>
          <a:bodyPr/>
          <a:lstStyle/>
          <a:p>
            <a:r>
              <a:rPr lang="de-DE" dirty="0"/>
              <a:t>sedex</a:t>
            </a:r>
            <a:endParaRPr lang="de-CH" dirty="0"/>
          </a:p>
        </p:txBody>
      </p:sp>
      <p:sp>
        <p:nvSpPr>
          <p:cNvPr id="4" name="Inhaltsplatzhalter 3">
            <a:extLst>
              <a:ext uri="{FF2B5EF4-FFF2-40B4-BE49-F238E27FC236}">
                <a16:creationId xmlns:a16="http://schemas.microsoft.com/office/drawing/2014/main" id="{7DBE7269-0923-4B4C-8E56-328BD714C3F3}"/>
              </a:ext>
            </a:extLst>
          </p:cNvPr>
          <p:cNvSpPr>
            <a:spLocks noGrp="1"/>
          </p:cNvSpPr>
          <p:nvPr>
            <p:ph sz="quarter" idx="11"/>
          </p:nvPr>
        </p:nvSpPr>
        <p:spPr/>
        <p:txBody>
          <a:bodyPr>
            <a:normAutofit/>
          </a:bodyPr>
          <a:lstStyle/>
          <a:p>
            <a:pPr lvl="1"/>
            <a:r>
              <a:rPr lang="de-CH" b="1" dirty="0" err="1"/>
              <a:t>se</a:t>
            </a:r>
            <a:r>
              <a:rPr lang="de-CH" b="0" dirty="0" err="1"/>
              <a:t>cure</a:t>
            </a:r>
            <a:r>
              <a:rPr lang="de-CH" b="0" dirty="0"/>
              <a:t> </a:t>
            </a:r>
            <a:r>
              <a:rPr lang="de-CH" b="1" dirty="0" err="1"/>
              <a:t>d</a:t>
            </a:r>
            <a:r>
              <a:rPr lang="de-CH" b="0" dirty="0" err="1"/>
              <a:t>ata</a:t>
            </a:r>
            <a:r>
              <a:rPr lang="de-CH" b="0" dirty="0"/>
              <a:t> </a:t>
            </a:r>
            <a:r>
              <a:rPr lang="de-CH" b="1" dirty="0" err="1"/>
              <a:t>exchange</a:t>
            </a:r>
            <a:r>
              <a:rPr lang="de-CH" dirty="0"/>
              <a:t>, plate-forme </a:t>
            </a:r>
            <a:r>
              <a:rPr lang="de-CH" dirty="0" err="1"/>
              <a:t>pour</a:t>
            </a:r>
            <a:r>
              <a:rPr lang="de-CH" dirty="0"/>
              <a:t> </a:t>
            </a:r>
            <a:r>
              <a:rPr lang="de-CH" dirty="0" err="1"/>
              <a:t>l’échange</a:t>
            </a:r>
            <a:r>
              <a:rPr lang="de-CH" dirty="0"/>
              <a:t> de données sécurisé de l'Office fédéral de la statistique (https://www.sedex.ch)</a:t>
            </a:r>
            <a:endParaRPr lang="de-CH" dirty="0">
              <a:cs typeface="Arial"/>
            </a:endParaRPr>
          </a:p>
          <a:p>
            <a:pPr lvl="1"/>
            <a:endParaRPr lang="de-CH" b="0" dirty="0">
              <a:cs typeface="Arial"/>
            </a:endParaRPr>
          </a:p>
          <a:p>
            <a:pPr lvl="1"/>
            <a:r>
              <a:rPr lang="de-CH" dirty="0">
                <a:cs typeface="Arial"/>
              </a:rPr>
              <a:t>Canal de transport obligatoire pour l'échange de données entre les offices cantonaux et vers BDEFA2 et le RPA</a:t>
            </a:r>
          </a:p>
          <a:p>
            <a:pPr lvl="2"/>
            <a:r>
              <a:rPr lang="de-CH" dirty="0" err="1">
                <a:cs typeface="Arial"/>
              </a:rPr>
              <a:t>sedex peut </a:t>
            </a:r>
            <a:r>
              <a:rPr lang="de-CH" dirty="0">
                <a:cs typeface="Arial"/>
              </a:rPr>
              <a:t>être utilisé pour l'échange de données avec des tiers, mais cela n'est pas obligatoire (les conditions d'admission d'autres comptes de participants pour les écoles, </a:t>
            </a:r>
            <a:r>
              <a:rPr lang="de-CH" dirty="0" err="1">
                <a:cs typeface="Arial"/>
              </a:rPr>
              <a:t>les OrTra</a:t>
            </a:r>
            <a:r>
              <a:rPr lang="de-CH" dirty="0">
                <a:cs typeface="Arial"/>
              </a:rPr>
              <a:t>, etc. ne sont pas encore clarifiées).</a:t>
            </a:r>
            <a:endParaRPr lang="de-CH" b="1" dirty="0">
              <a:cs typeface="Arial"/>
            </a:endParaRPr>
          </a:p>
          <a:p>
            <a:pPr lvl="1"/>
            <a:endParaRPr lang="de-CH" dirty="0">
              <a:cs typeface="Arial"/>
            </a:endParaRPr>
          </a:p>
          <a:p>
            <a:pPr lvl="1"/>
            <a:r>
              <a:rPr lang="de-CH" dirty="0" err="1">
                <a:cs typeface="Arial"/>
              </a:rPr>
              <a:t>Le domaine sedex </a:t>
            </a:r>
            <a:r>
              <a:rPr lang="de-CH" dirty="0">
                <a:cs typeface="Arial"/>
              </a:rPr>
              <a:t>"Formation professionnelle" est exploité par le CSFO sur mandat de la CDIP. Les frais d'exploitation des comptes de participants au domaine des cantons sont pris en charge par la CDIP.</a:t>
            </a:r>
          </a:p>
          <a:p>
            <a:pPr lvl="2"/>
            <a:r>
              <a:rPr lang="de-CH" dirty="0">
                <a:cs typeface="Arial"/>
              </a:rPr>
              <a:t>Les comptes d'abonnés existants d'autres </a:t>
            </a:r>
            <a:r>
              <a:rPr lang="de-CH" dirty="0" err="1">
                <a:cs typeface="Arial"/>
              </a:rPr>
              <a:t>domaines sedex </a:t>
            </a:r>
            <a:r>
              <a:rPr lang="de-CH" dirty="0">
                <a:cs typeface="Arial"/>
              </a:rPr>
              <a:t>peuvent également être utilisés.</a:t>
            </a:r>
          </a:p>
          <a:p>
            <a:pPr lvl="1"/>
            <a:endParaRPr lang="de-CH" dirty="0">
              <a:cs typeface="Arial"/>
            </a:endParaRPr>
          </a:p>
          <a:p>
            <a:pPr lvl="1"/>
            <a:r>
              <a:rPr lang="de-CH" dirty="0">
                <a:cs typeface="Arial"/>
              </a:rPr>
              <a:t>Demandes concernant sedex formation professionnelle à </a:t>
            </a:r>
            <a:r>
              <a:rPr lang="de-CH" dirty="0">
                <a:cs typeface="Arial"/>
                <a:hlinkClick r:id="rId2"/>
              </a:rPr>
              <a:t>gestion-de-donnees@csfo.ch</a:t>
            </a:r>
            <a:r>
              <a:rPr lang="de-CH" dirty="0">
                <a:cs typeface="Arial"/>
              </a:rPr>
              <a:t>  </a:t>
            </a:r>
          </a:p>
          <a:p>
            <a:pPr lvl="1"/>
            <a:endParaRPr lang="de-CH" dirty="0">
              <a:cs typeface="Arial"/>
            </a:endParaRPr>
          </a:p>
          <a:p>
            <a:pPr marL="285750" indent="-285750">
              <a:buFont typeface="Arial" panose="020B0604020202020204" pitchFamily="34" charset="0"/>
              <a:buChar char="•"/>
            </a:pPr>
            <a:endParaRPr lang="de-CH" dirty="0">
              <a:cs typeface="Arial"/>
            </a:endParaRPr>
          </a:p>
        </p:txBody>
      </p:sp>
    </p:spTree>
    <p:extLst>
      <p:ext uri="{BB962C8B-B14F-4D97-AF65-F5344CB8AC3E}">
        <p14:creationId xmlns:p14="http://schemas.microsoft.com/office/powerpoint/2010/main" val="1583821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47A093C-2901-4934-A6E7-405F8E399089}"/>
              </a:ext>
            </a:extLst>
          </p:cNvPr>
          <p:cNvSpPr>
            <a:spLocks noGrp="1"/>
          </p:cNvSpPr>
          <p:nvPr>
            <p:ph type="sldNum" sz="quarter" idx="10"/>
          </p:nvPr>
        </p:nvSpPr>
        <p:spPr/>
        <p:txBody>
          <a:bodyPr/>
          <a:lstStyle/>
          <a:p>
            <a:pPr>
              <a:defRPr/>
            </a:pPr>
            <a:fld id="{D558EE55-B125-412A-A83A-9467165A60D8}" type="slidenum">
              <a:rPr lang="de-CH" smtClean="0"/>
              <a:t>24</a:t>
            </a:fld>
            <a:endParaRPr lang="de-CH"/>
          </a:p>
        </p:txBody>
      </p:sp>
      <p:sp>
        <p:nvSpPr>
          <p:cNvPr id="3" name="Titel 2">
            <a:extLst>
              <a:ext uri="{FF2B5EF4-FFF2-40B4-BE49-F238E27FC236}">
                <a16:creationId xmlns:a16="http://schemas.microsoft.com/office/drawing/2014/main" id="{7C4E46F7-C819-4EA6-83F7-2734F1C2BE85}"/>
              </a:ext>
            </a:extLst>
          </p:cNvPr>
          <p:cNvSpPr>
            <a:spLocks noGrp="1"/>
          </p:cNvSpPr>
          <p:nvPr>
            <p:ph type="title"/>
          </p:nvPr>
        </p:nvSpPr>
        <p:spPr/>
        <p:txBody>
          <a:bodyPr/>
          <a:lstStyle/>
          <a:p>
            <a:r>
              <a:rPr lang="de-DE" dirty="0"/>
              <a:t>Horaire</a:t>
            </a:r>
            <a:endParaRPr lang="de-CH" dirty="0"/>
          </a:p>
        </p:txBody>
      </p:sp>
      <p:sp>
        <p:nvSpPr>
          <p:cNvPr id="5" name="Textplatzhalter 5">
            <a:extLst>
              <a:ext uri="{FF2B5EF4-FFF2-40B4-BE49-F238E27FC236}">
                <a16:creationId xmlns:a16="http://schemas.microsoft.com/office/drawing/2014/main" id="{95B9B25A-9D39-4F36-A040-61CE0E091D9B}"/>
              </a:ext>
            </a:extLst>
          </p:cNvPr>
          <p:cNvSpPr>
            <a:spLocks noGrp="1"/>
          </p:cNvSpPr>
          <p:nvPr>
            <p:custDataLst>
              <p:tags r:id="rId1"/>
            </p:custDataLst>
          </p:nvPr>
        </p:nvSpPr>
        <p:spPr bwMode="auto">
          <a:xfrm>
            <a:off x="3032125" y="977900"/>
            <a:ext cx="8739188" cy="223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C0C0C0"/>
                </a:solidFill>
              </a14:hiddenFill>
            </a:ext>
          </a:extLst>
        </p:spPr>
        <p:txBody>
          <a:bodyPr vert="horz" wrap="none" lIns="0" tIns="20638" rIns="0" bIns="20638" numCol="1" spcCol="0" anchor="ctr" anchorCtr="0" compatLnSpc="1">
            <a:prstTxWarp prst="textNoShape">
              <a:avLst/>
            </a:prstTxWarp>
            <a:noAutofit/>
          </a:bodyPr>
          <a:lstStyle>
            <a:lvl1pPr marL="358775" indent="-358775" algn="l" defTabSz="762000" rtl="0" eaLnBrk="1" fontAlgn="base" hangingPunct="1">
              <a:spcBef>
                <a:spcPct val="75000"/>
              </a:spcBef>
              <a:spcAft>
                <a:spcPct val="0"/>
              </a:spcAft>
              <a:buSzPct val="100000"/>
              <a:buFont typeface="Arial" charset="0"/>
              <a:buChar char="●"/>
              <a:tabLst>
                <a:tab pos="9056688" algn="r"/>
              </a:tabLst>
              <a:defRPr sz="2000">
                <a:solidFill>
                  <a:schemeClr val="tx1"/>
                </a:solidFill>
                <a:latin typeface="+mn-lt"/>
                <a:ea typeface="+mn-ea"/>
                <a:cs typeface="+mn-cs"/>
              </a:defRPr>
            </a:lvl1pPr>
            <a:lvl2pPr marL="719138" indent="-360363" algn="l" defTabSz="762000" rtl="0" eaLnBrk="1" fontAlgn="base" hangingPunct="1">
              <a:spcBef>
                <a:spcPct val="40000"/>
              </a:spcBef>
              <a:spcAft>
                <a:spcPct val="0"/>
              </a:spcAft>
              <a:buSzPct val="100000"/>
              <a:buFont typeface="Arial" charset="0"/>
              <a:buChar char="─"/>
              <a:tabLst>
                <a:tab pos="9056688" algn="r"/>
              </a:tabLst>
              <a:defRPr>
                <a:solidFill>
                  <a:schemeClr val="tx1"/>
                </a:solidFill>
                <a:latin typeface="+mn-lt"/>
              </a:defRPr>
            </a:lvl2pPr>
            <a:lvl3pPr marL="990600" indent="-273050" algn="l" defTabSz="762000" rtl="0" eaLnBrk="1" fontAlgn="base" hangingPunct="1">
              <a:spcBef>
                <a:spcPct val="40000"/>
              </a:spcBef>
              <a:spcAft>
                <a:spcPct val="0"/>
              </a:spcAft>
              <a:buFont typeface="Wingdings" pitchFamily="2" charset="2"/>
              <a:buChar char="§"/>
              <a:tabLst>
                <a:tab pos="9056688" algn="r"/>
              </a:tabLst>
              <a:defRPr sz="1600">
                <a:solidFill>
                  <a:schemeClr val="tx1"/>
                </a:solidFill>
                <a:latin typeface="+mn-lt"/>
              </a:defRPr>
            </a:lvl3pPr>
            <a:lvl4pPr marL="1344613" indent="-269875" algn="l" defTabSz="762000" rtl="0" eaLnBrk="1" fontAlgn="base" hangingPunct="1">
              <a:spcBef>
                <a:spcPts val="300"/>
              </a:spcBef>
              <a:spcAft>
                <a:spcPct val="0"/>
              </a:spcAft>
              <a:buFont typeface="Arial" pitchFamily="34" charset="0"/>
              <a:buChar char="•"/>
              <a:tabLst>
                <a:tab pos="7862888" algn="r"/>
              </a:tabLst>
              <a:defRPr sz="1400">
                <a:solidFill>
                  <a:schemeClr val="tx1"/>
                </a:solidFill>
                <a:latin typeface="+mn-lt"/>
              </a:defRPr>
            </a:lvl4pPr>
            <a:lvl5pPr marL="1784350" indent="-342900" algn="l" defTabSz="762000" rtl="0" eaLnBrk="1" fontAlgn="base" hangingPunct="1">
              <a:spcBef>
                <a:spcPct val="40000"/>
              </a:spcBef>
              <a:spcAft>
                <a:spcPct val="0"/>
              </a:spcAft>
              <a:buChar char="–"/>
              <a:tabLst>
                <a:tab pos="7862888" algn="r"/>
              </a:tabLst>
              <a:defRPr sz="2000">
                <a:solidFill>
                  <a:schemeClr val="tx1"/>
                </a:solidFill>
                <a:latin typeface="+mn-lt"/>
              </a:defRPr>
            </a:lvl5pPr>
            <a:lvl6pPr marL="2241550" indent="-342900" algn="l" defTabSz="762000" rtl="0" eaLnBrk="1" fontAlgn="base" hangingPunct="1">
              <a:spcBef>
                <a:spcPct val="40000"/>
              </a:spcBef>
              <a:spcAft>
                <a:spcPct val="0"/>
              </a:spcAft>
              <a:buChar char="–"/>
              <a:tabLst>
                <a:tab pos="7862888" algn="r"/>
              </a:tabLst>
              <a:defRPr sz="2000">
                <a:solidFill>
                  <a:schemeClr val="tx1"/>
                </a:solidFill>
                <a:latin typeface="+mn-lt"/>
              </a:defRPr>
            </a:lvl6pPr>
            <a:lvl7pPr marL="2698750" indent="-342900" algn="l" defTabSz="762000" rtl="0" eaLnBrk="1" fontAlgn="base" hangingPunct="1">
              <a:spcBef>
                <a:spcPct val="40000"/>
              </a:spcBef>
              <a:spcAft>
                <a:spcPct val="0"/>
              </a:spcAft>
              <a:buChar char="–"/>
              <a:tabLst>
                <a:tab pos="7862888" algn="r"/>
              </a:tabLst>
              <a:defRPr sz="2000">
                <a:solidFill>
                  <a:schemeClr val="tx1"/>
                </a:solidFill>
                <a:latin typeface="+mn-lt"/>
              </a:defRPr>
            </a:lvl7pPr>
            <a:lvl8pPr marL="3155950" indent="-342900" algn="l" defTabSz="762000" rtl="0" eaLnBrk="1" fontAlgn="base" hangingPunct="1">
              <a:spcBef>
                <a:spcPct val="40000"/>
              </a:spcBef>
              <a:spcAft>
                <a:spcPct val="0"/>
              </a:spcAft>
              <a:buChar char="–"/>
              <a:tabLst>
                <a:tab pos="7862888" algn="r"/>
              </a:tabLst>
              <a:defRPr sz="2000">
                <a:solidFill>
                  <a:schemeClr val="tx1"/>
                </a:solidFill>
                <a:latin typeface="+mn-lt"/>
              </a:defRPr>
            </a:lvl8pPr>
            <a:lvl9pPr marL="3613150" indent="-342900" algn="l" defTabSz="762000" rtl="0" eaLnBrk="1" fontAlgn="base" hangingPunct="1">
              <a:spcBef>
                <a:spcPct val="40000"/>
              </a:spcBef>
              <a:spcAft>
                <a:spcPct val="0"/>
              </a:spcAft>
              <a:buChar char="–"/>
              <a:tabLst>
                <a:tab pos="7862888" algn="r"/>
              </a:tabLst>
              <a:defRPr sz="2000">
                <a:solidFill>
                  <a:schemeClr val="tx1"/>
                </a:solidFill>
                <a:latin typeface="+mn-lt"/>
              </a:defRPr>
            </a:lvl9pPr>
          </a:lstStyle>
          <a:p>
            <a:pPr marL="0" indent="0" algn="ctr" defTabSz="914400" fontAlgn="auto">
              <a:spcBef>
                <a:spcPct val="0"/>
              </a:spcBef>
              <a:spcAft>
                <a:spcPts val="0"/>
              </a:spcAft>
              <a:buSzTx/>
              <a:buNone/>
              <a:tabLst/>
            </a:pPr>
            <a:fld id="{DCE59486-0B3B-49D5-A550-81F18C0ABB95}" type="datetime'''''''''''''''''''''''''''''''''''''''''20''''''22'''''">
              <a:rPr lang="de-CH" altLang="en-US" sz="1200" b="1" smtClean="0"/>
              <a:t>2022</a:t>
            </a:fld>
            <a:endParaRPr lang="de-CH" sz="1200" b="1">
              <a:sym typeface="+mn-lt"/>
            </a:endParaRPr>
          </a:p>
        </p:txBody>
      </p:sp>
      <p:sp>
        <p:nvSpPr>
          <p:cNvPr id="6" name="Textplatzhalter 5">
            <a:extLst>
              <a:ext uri="{FF2B5EF4-FFF2-40B4-BE49-F238E27FC236}">
                <a16:creationId xmlns:a16="http://schemas.microsoft.com/office/drawing/2014/main" id="{DA5E193E-0231-4411-96C1-D02EB28C67A7}"/>
              </a:ext>
            </a:extLst>
          </p:cNvPr>
          <p:cNvSpPr>
            <a:spLocks noGrp="1"/>
          </p:cNvSpPr>
          <p:nvPr>
            <p:custDataLst>
              <p:tags r:id="rId2"/>
            </p:custDataLst>
          </p:nvPr>
        </p:nvSpPr>
        <p:spPr bwMode="auto">
          <a:xfrm>
            <a:off x="3032124" y="1201738"/>
            <a:ext cx="742950" cy="223838"/>
          </a:xfrm>
          <a:prstGeom prst="rect">
            <a:avLst/>
          </a:prstGeom>
          <a:solidFill>
            <a:schemeClr val="bg1"/>
          </a:solidFill>
          <a:ln w="9525">
            <a:solidFill>
              <a:schemeClr val="tx1"/>
            </a:solidFill>
            <a:miter lim="800000"/>
            <a:headEnd/>
            <a:tailEnd/>
          </a:ln>
        </p:spPr>
        <p:txBody>
          <a:bodyPr vert="horz" wrap="none" lIns="0" tIns="20638" rIns="0" bIns="20638" numCol="1" spcCol="0" anchor="ctr" anchorCtr="0" compatLnSpc="1">
            <a:prstTxWarp prst="textNoShape">
              <a:avLst/>
            </a:prstTxWarp>
            <a:noAutofit/>
          </a:bodyPr>
          <a:lstStyle>
            <a:lvl1pPr marL="358775" indent="-358775" algn="l" defTabSz="762000" rtl="0" eaLnBrk="1" fontAlgn="base" hangingPunct="1">
              <a:spcBef>
                <a:spcPct val="75000"/>
              </a:spcBef>
              <a:spcAft>
                <a:spcPct val="0"/>
              </a:spcAft>
              <a:buSzPct val="100000"/>
              <a:buFont typeface="Arial" charset="0"/>
              <a:buChar char="●"/>
              <a:tabLst>
                <a:tab pos="9056688" algn="r"/>
              </a:tabLst>
              <a:defRPr sz="2000">
                <a:solidFill>
                  <a:schemeClr val="tx1"/>
                </a:solidFill>
                <a:latin typeface="+mn-lt"/>
                <a:ea typeface="+mn-ea"/>
                <a:cs typeface="+mn-cs"/>
              </a:defRPr>
            </a:lvl1pPr>
            <a:lvl2pPr marL="719138" indent="-360363" algn="l" defTabSz="762000" rtl="0" eaLnBrk="1" fontAlgn="base" hangingPunct="1">
              <a:spcBef>
                <a:spcPct val="40000"/>
              </a:spcBef>
              <a:spcAft>
                <a:spcPct val="0"/>
              </a:spcAft>
              <a:buSzPct val="100000"/>
              <a:buFont typeface="Arial" charset="0"/>
              <a:buChar char="─"/>
              <a:tabLst>
                <a:tab pos="9056688" algn="r"/>
              </a:tabLst>
              <a:defRPr>
                <a:solidFill>
                  <a:schemeClr val="tx1"/>
                </a:solidFill>
                <a:latin typeface="+mn-lt"/>
              </a:defRPr>
            </a:lvl2pPr>
            <a:lvl3pPr marL="990600" indent="-273050" algn="l" defTabSz="762000" rtl="0" eaLnBrk="1" fontAlgn="base" hangingPunct="1">
              <a:spcBef>
                <a:spcPct val="40000"/>
              </a:spcBef>
              <a:spcAft>
                <a:spcPct val="0"/>
              </a:spcAft>
              <a:buFont typeface="Wingdings" pitchFamily="2" charset="2"/>
              <a:buChar char="§"/>
              <a:tabLst>
                <a:tab pos="9056688" algn="r"/>
              </a:tabLst>
              <a:defRPr sz="1600">
                <a:solidFill>
                  <a:schemeClr val="tx1"/>
                </a:solidFill>
                <a:latin typeface="+mn-lt"/>
              </a:defRPr>
            </a:lvl3pPr>
            <a:lvl4pPr marL="1344613" indent="-269875" algn="l" defTabSz="762000" rtl="0" eaLnBrk="1" fontAlgn="base" hangingPunct="1">
              <a:spcBef>
                <a:spcPts val="300"/>
              </a:spcBef>
              <a:spcAft>
                <a:spcPct val="0"/>
              </a:spcAft>
              <a:buFont typeface="Arial" pitchFamily="34" charset="0"/>
              <a:buChar char="•"/>
              <a:tabLst>
                <a:tab pos="7862888" algn="r"/>
              </a:tabLst>
              <a:defRPr sz="1400">
                <a:solidFill>
                  <a:schemeClr val="tx1"/>
                </a:solidFill>
                <a:latin typeface="+mn-lt"/>
              </a:defRPr>
            </a:lvl4pPr>
            <a:lvl5pPr marL="1784350" indent="-342900" algn="l" defTabSz="762000" rtl="0" eaLnBrk="1" fontAlgn="base" hangingPunct="1">
              <a:spcBef>
                <a:spcPct val="40000"/>
              </a:spcBef>
              <a:spcAft>
                <a:spcPct val="0"/>
              </a:spcAft>
              <a:buChar char="–"/>
              <a:tabLst>
                <a:tab pos="7862888" algn="r"/>
              </a:tabLst>
              <a:defRPr sz="2000">
                <a:solidFill>
                  <a:schemeClr val="tx1"/>
                </a:solidFill>
                <a:latin typeface="+mn-lt"/>
              </a:defRPr>
            </a:lvl5pPr>
            <a:lvl6pPr marL="2241550" indent="-342900" algn="l" defTabSz="762000" rtl="0" eaLnBrk="1" fontAlgn="base" hangingPunct="1">
              <a:spcBef>
                <a:spcPct val="40000"/>
              </a:spcBef>
              <a:spcAft>
                <a:spcPct val="0"/>
              </a:spcAft>
              <a:buChar char="–"/>
              <a:tabLst>
                <a:tab pos="7862888" algn="r"/>
              </a:tabLst>
              <a:defRPr sz="2000">
                <a:solidFill>
                  <a:schemeClr val="tx1"/>
                </a:solidFill>
                <a:latin typeface="+mn-lt"/>
              </a:defRPr>
            </a:lvl6pPr>
            <a:lvl7pPr marL="2698750" indent="-342900" algn="l" defTabSz="762000" rtl="0" eaLnBrk="1" fontAlgn="base" hangingPunct="1">
              <a:spcBef>
                <a:spcPct val="40000"/>
              </a:spcBef>
              <a:spcAft>
                <a:spcPct val="0"/>
              </a:spcAft>
              <a:buChar char="–"/>
              <a:tabLst>
                <a:tab pos="7862888" algn="r"/>
              </a:tabLst>
              <a:defRPr sz="2000">
                <a:solidFill>
                  <a:schemeClr val="tx1"/>
                </a:solidFill>
                <a:latin typeface="+mn-lt"/>
              </a:defRPr>
            </a:lvl7pPr>
            <a:lvl8pPr marL="3155950" indent="-342900" algn="l" defTabSz="762000" rtl="0" eaLnBrk="1" fontAlgn="base" hangingPunct="1">
              <a:spcBef>
                <a:spcPct val="40000"/>
              </a:spcBef>
              <a:spcAft>
                <a:spcPct val="0"/>
              </a:spcAft>
              <a:buChar char="–"/>
              <a:tabLst>
                <a:tab pos="7862888" algn="r"/>
              </a:tabLst>
              <a:defRPr sz="2000">
                <a:solidFill>
                  <a:schemeClr val="tx1"/>
                </a:solidFill>
                <a:latin typeface="+mn-lt"/>
              </a:defRPr>
            </a:lvl8pPr>
            <a:lvl9pPr marL="3613150" indent="-342900" algn="l" defTabSz="762000" rtl="0" eaLnBrk="1" fontAlgn="base" hangingPunct="1">
              <a:spcBef>
                <a:spcPct val="40000"/>
              </a:spcBef>
              <a:spcAft>
                <a:spcPct val="0"/>
              </a:spcAft>
              <a:buChar char="–"/>
              <a:tabLst>
                <a:tab pos="7862888" algn="r"/>
              </a:tabLst>
              <a:defRPr sz="2000">
                <a:solidFill>
                  <a:schemeClr val="tx1"/>
                </a:solidFill>
                <a:latin typeface="+mn-lt"/>
              </a:defRPr>
            </a:lvl9pPr>
          </a:lstStyle>
          <a:p>
            <a:pPr marL="0" indent="0" algn="ctr" defTabSz="914400" fontAlgn="auto">
              <a:spcBef>
                <a:spcPct val="0"/>
              </a:spcBef>
              <a:spcAft>
                <a:spcPts val="0"/>
              </a:spcAft>
              <a:buSzTx/>
              <a:buNone/>
              <a:tabLst/>
            </a:pPr>
            <a:fld id="{6236DBAF-36BB-408C-8E7F-C06A07507BFE}" type="datetime'''J''''''''''''an''''.'''''''''''''''''''''''''">
              <a:rPr lang="de-CH" altLang="en-US" sz="1200" b="1" smtClean="0"/>
              <a:t>Jan.</a:t>
            </a:fld>
            <a:endParaRPr lang="de-CH" sz="1200" b="1" dirty="0">
              <a:sym typeface="+mn-lt"/>
            </a:endParaRPr>
          </a:p>
        </p:txBody>
      </p:sp>
      <p:sp>
        <p:nvSpPr>
          <p:cNvPr id="7" name="Textplatzhalter 5">
            <a:extLst>
              <a:ext uri="{FF2B5EF4-FFF2-40B4-BE49-F238E27FC236}">
                <a16:creationId xmlns:a16="http://schemas.microsoft.com/office/drawing/2014/main" id="{2C64B72D-060E-47B0-B27B-A75F3D11A738}"/>
              </a:ext>
            </a:extLst>
          </p:cNvPr>
          <p:cNvSpPr>
            <a:spLocks noGrp="1"/>
          </p:cNvSpPr>
          <p:nvPr>
            <p:custDataLst>
              <p:tags r:id="rId3"/>
            </p:custDataLst>
          </p:nvPr>
        </p:nvSpPr>
        <p:spPr bwMode="auto">
          <a:xfrm>
            <a:off x="3775075" y="1201738"/>
            <a:ext cx="669925" cy="223838"/>
          </a:xfrm>
          <a:prstGeom prst="rect">
            <a:avLst/>
          </a:prstGeom>
          <a:solidFill>
            <a:schemeClr val="bg1"/>
          </a:solidFill>
          <a:ln w="9525">
            <a:solidFill>
              <a:schemeClr val="tx1"/>
            </a:solidFill>
            <a:miter lim="800000"/>
            <a:headEnd/>
            <a:tailEnd/>
          </a:ln>
        </p:spPr>
        <p:txBody>
          <a:bodyPr vert="horz" wrap="none" lIns="0" tIns="20638" rIns="0" bIns="20638" numCol="1" spcCol="0" anchor="ctr" anchorCtr="0" compatLnSpc="1">
            <a:prstTxWarp prst="textNoShape">
              <a:avLst/>
            </a:prstTxWarp>
            <a:noAutofit/>
          </a:bodyPr>
          <a:lstStyle>
            <a:lvl1pPr marL="358775" indent="-358775" algn="l" defTabSz="762000" rtl="0" eaLnBrk="1" fontAlgn="base" hangingPunct="1">
              <a:spcBef>
                <a:spcPct val="75000"/>
              </a:spcBef>
              <a:spcAft>
                <a:spcPct val="0"/>
              </a:spcAft>
              <a:buSzPct val="100000"/>
              <a:buFont typeface="Arial" charset="0"/>
              <a:buChar char="●"/>
              <a:tabLst>
                <a:tab pos="9056688" algn="r"/>
              </a:tabLst>
              <a:defRPr sz="2000">
                <a:solidFill>
                  <a:schemeClr val="tx1"/>
                </a:solidFill>
                <a:latin typeface="+mn-lt"/>
                <a:ea typeface="+mn-ea"/>
                <a:cs typeface="+mn-cs"/>
              </a:defRPr>
            </a:lvl1pPr>
            <a:lvl2pPr marL="719138" indent="-360363" algn="l" defTabSz="762000" rtl="0" eaLnBrk="1" fontAlgn="base" hangingPunct="1">
              <a:spcBef>
                <a:spcPct val="40000"/>
              </a:spcBef>
              <a:spcAft>
                <a:spcPct val="0"/>
              </a:spcAft>
              <a:buSzPct val="100000"/>
              <a:buFont typeface="Arial" charset="0"/>
              <a:buChar char="─"/>
              <a:tabLst>
                <a:tab pos="9056688" algn="r"/>
              </a:tabLst>
              <a:defRPr>
                <a:solidFill>
                  <a:schemeClr val="tx1"/>
                </a:solidFill>
                <a:latin typeface="+mn-lt"/>
              </a:defRPr>
            </a:lvl2pPr>
            <a:lvl3pPr marL="990600" indent="-273050" algn="l" defTabSz="762000" rtl="0" eaLnBrk="1" fontAlgn="base" hangingPunct="1">
              <a:spcBef>
                <a:spcPct val="40000"/>
              </a:spcBef>
              <a:spcAft>
                <a:spcPct val="0"/>
              </a:spcAft>
              <a:buFont typeface="Wingdings" pitchFamily="2" charset="2"/>
              <a:buChar char="§"/>
              <a:tabLst>
                <a:tab pos="9056688" algn="r"/>
              </a:tabLst>
              <a:defRPr sz="1600">
                <a:solidFill>
                  <a:schemeClr val="tx1"/>
                </a:solidFill>
                <a:latin typeface="+mn-lt"/>
              </a:defRPr>
            </a:lvl3pPr>
            <a:lvl4pPr marL="1344613" indent="-269875" algn="l" defTabSz="762000" rtl="0" eaLnBrk="1" fontAlgn="base" hangingPunct="1">
              <a:spcBef>
                <a:spcPts val="300"/>
              </a:spcBef>
              <a:spcAft>
                <a:spcPct val="0"/>
              </a:spcAft>
              <a:buFont typeface="Arial" pitchFamily="34" charset="0"/>
              <a:buChar char="•"/>
              <a:tabLst>
                <a:tab pos="7862888" algn="r"/>
              </a:tabLst>
              <a:defRPr sz="1400">
                <a:solidFill>
                  <a:schemeClr val="tx1"/>
                </a:solidFill>
                <a:latin typeface="+mn-lt"/>
              </a:defRPr>
            </a:lvl4pPr>
            <a:lvl5pPr marL="1784350" indent="-342900" algn="l" defTabSz="762000" rtl="0" eaLnBrk="1" fontAlgn="base" hangingPunct="1">
              <a:spcBef>
                <a:spcPct val="40000"/>
              </a:spcBef>
              <a:spcAft>
                <a:spcPct val="0"/>
              </a:spcAft>
              <a:buChar char="–"/>
              <a:tabLst>
                <a:tab pos="7862888" algn="r"/>
              </a:tabLst>
              <a:defRPr sz="2000">
                <a:solidFill>
                  <a:schemeClr val="tx1"/>
                </a:solidFill>
                <a:latin typeface="+mn-lt"/>
              </a:defRPr>
            </a:lvl5pPr>
            <a:lvl6pPr marL="2241550" indent="-342900" algn="l" defTabSz="762000" rtl="0" eaLnBrk="1" fontAlgn="base" hangingPunct="1">
              <a:spcBef>
                <a:spcPct val="40000"/>
              </a:spcBef>
              <a:spcAft>
                <a:spcPct val="0"/>
              </a:spcAft>
              <a:buChar char="–"/>
              <a:tabLst>
                <a:tab pos="7862888" algn="r"/>
              </a:tabLst>
              <a:defRPr sz="2000">
                <a:solidFill>
                  <a:schemeClr val="tx1"/>
                </a:solidFill>
                <a:latin typeface="+mn-lt"/>
              </a:defRPr>
            </a:lvl6pPr>
            <a:lvl7pPr marL="2698750" indent="-342900" algn="l" defTabSz="762000" rtl="0" eaLnBrk="1" fontAlgn="base" hangingPunct="1">
              <a:spcBef>
                <a:spcPct val="40000"/>
              </a:spcBef>
              <a:spcAft>
                <a:spcPct val="0"/>
              </a:spcAft>
              <a:buChar char="–"/>
              <a:tabLst>
                <a:tab pos="7862888" algn="r"/>
              </a:tabLst>
              <a:defRPr sz="2000">
                <a:solidFill>
                  <a:schemeClr val="tx1"/>
                </a:solidFill>
                <a:latin typeface="+mn-lt"/>
              </a:defRPr>
            </a:lvl7pPr>
            <a:lvl8pPr marL="3155950" indent="-342900" algn="l" defTabSz="762000" rtl="0" eaLnBrk="1" fontAlgn="base" hangingPunct="1">
              <a:spcBef>
                <a:spcPct val="40000"/>
              </a:spcBef>
              <a:spcAft>
                <a:spcPct val="0"/>
              </a:spcAft>
              <a:buChar char="–"/>
              <a:tabLst>
                <a:tab pos="7862888" algn="r"/>
              </a:tabLst>
              <a:defRPr sz="2000">
                <a:solidFill>
                  <a:schemeClr val="tx1"/>
                </a:solidFill>
                <a:latin typeface="+mn-lt"/>
              </a:defRPr>
            </a:lvl8pPr>
            <a:lvl9pPr marL="3613150" indent="-342900" algn="l" defTabSz="762000" rtl="0" eaLnBrk="1" fontAlgn="base" hangingPunct="1">
              <a:spcBef>
                <a:spcPct val="40000"/>
              </a:spcBef>
              <a:spcAft>
                <a:spcPct val="0"/>
              </a:spcAft>
              <a:buChar char="–"/>
              <a:tabLst>
                <a:tab pos="7862888" algn="r"/>
              </a:tabLst>
              <a:defRPr sz="2000">
                <a:solidFill>
                  <a:schemeClr val="tx1"/>
                </a:solidFill>
                <a:latin typeface="+mn-lt"/>
              </a:defRPr>
            </a:lvl9pPr>
          </a:lstStyle>
          <a:p>
            <a:pPr marL="0" indent="0" algn="ctr" defTabSz="914400" fontAlgn="auto">
              <a:spcBef>
                <a:spcPct val="0"/>
              </a:spcBef>
              <a:spcAft>
                <a:spcPts val="0"/>
              </a:spcAft>
              <a:buSzTx/>
              <a:buNone/>
              <a:tabLst/>
            </a:pPr>
            <a:fld id="{265031C6-1DD5-4786-87CF-1AD455FFDD06}" type="datetime'''''''''''F''e''''''br.'''''''''''''''''''''''''''">
              <a:rPr lang="de-CH" altLang="en-US" sz="1200" b="1" smtClean="0"/>
              <a:t>Febr.</a:t>
            </a:fld>
            <a:endParaRPr lang="de-CH" sz="1200" b="1">
              <a:sym typeface="+mn-lt"/>
            </a:endParaRPr>
          </a:p>
        </p:txBody>
      </p:sp>
      <p:sp>
        <p:nvSpPr>
          <p:cNvPr id="8" name="Textplatzhalter 5">
            <a:extLst>
              <a:ext uri="{FF2B5EF4-FFF2-40B4-BE49-F238E27FC236}">
                <a16:creationId xmlns:a16="http://schemas.microsoft.com/office/drawing/2014/main" id="{58F87CEC-75D0-4145-8DAF-B81351F927F9}"/>
              </a:ext>
            </a:extLst>
          </p:cNvPr>
          <p:cNvSpPr>
            <a:spLocks noGrp="1"/>
          </p:cNvSpPr>
          <p:nvPr>
            <p:custDataLst>
              <p:tags r:id="rId4"/>
            </p:custDataLst>
          </p:nvPr>
        </p:nvSpPr>
        <p:spPr bwMode="auto">
          <a:xfrm>
            <a:off x="4445000" y="1201738"/>
            <a:ext cx="741363" cy="223838"/>
          </a:xfrm>
          <a:prstGeom prst="rect">
            <a:avLst/>
          </a:prstGeom>
          <a:solidFill>
            <a:schemeClr val="bg1"/>
          </a:solidFill>
          <a:ln w="9525">
            <a:solidFill>
              <a:schemeClr val="tx1"/>
            </a:solidFill>
            <a:miter lim="800000"/>
            <a:headEnd/>
            <a:tailEnd/>
          </a:ln>
        </p:spPr>
        <p:txBody>
          <a:bodyPr vert="horz" wrap="none" lIns="0" tIns="20638" rIns="0" bIns="20638" numCol="1" spcCol="0" anchor="ctr" anchorCtr="0" compatLnSpc="1">
            <a:prstTxWarp prst="textNoShape">
              <a:avLst/>
            </a:prstTxWarp>
            <a:noAutofit/>
          </a:bodyPr>
          <a:lstStyle>
            <a:lvl1pPr marL="358775" indent="-358775" algn="l" defTabSz="762000" rtl="0" eaLnBrk="1" fontAlgn="base" hangingPunct="1">
              <a:spcBef>
                <a:spcPct val="75000"/>
              </a:spcBef>
              <a:spcAft>
                <a:spcPct val="0"/>
              </a:spcAft>
              <a:buSzPct val="100000"/>
              <a:buFont typeface="Arial" charset="0"/>
              <a:buChar char="●"/>
              <a:tabLst>
                <a:tab pos="9056688" algn="r"/>
              </a:tabLst>
              <a:defRPr sz="2000">
                <a:solidFill>
                  <a:schemeClr val="tx1"/>
                </a:solidFill>
                <a:latin typeface="+mn-lt"/>
                <a:ea typeface="+mn-ea"/>
                <a:cs typeface="+mn-cs"/>
              </a:defRPr>
            </a:lvl1pPr>
            <a:lvl2pPr marL="719138" indent="-360363" algn="l" defTabSz="762000" rtl="0" eaLnBrk="1" fontAlgn="base" hangingPunct="1">
              <a:spcBef>
                <a:spcPct val="40000"/>
              </a:spcBef>
              <a:spcAft>
                <a:spcPct val="0"/>
              </a:spcAft>
              <a:buSzPct val="100000"/>
              <a:buFont typeface="Arial" charset="0"/>
              <a:buChar char="─"/>
              <a:tabLst>
                <a:tab pos="9056688" algn="r"/>
              </a:tabLst>
              <a:defRPr>
                <a:solidFill>
                  <a:schemeClr val="tx1"/>
                </a:solidFill>
                <a:latin typeface="+mn-lt"/>
              </a:defRPr>
            </a:lvl2pPr>
            <a:lvl3pPr marL="990600" indent="-273050" algn="l" defTabSz="762000" rtl="0" eaLnBrk="1" fontAlgn="base" hangingPunct="1">
              <a:spcBef>
                <a:spcPct val="40000"/>
              </a:spcBef>
              <a:spcAft>
                <a:spcPct val="0"/>
              </a:spcAft>
              <a:buFont typeface="Wingdings" pitchFamily="2" charset="2"/>
              <a:buChar char="§"/>
              <a:tabLst>
                <a:tab pos="9056688" algn="r"/>
              </a:tabLst>
              <a:defRPr sz="1600">
                <a:solidFill>
                  <a:schemeClr val="tx1"/>
                </a:solidFill>
                <a:latin typeface="+mn-lt"/>
              </a:defRPr>
            </a:lvl3pPr>
            <a:lvl4pPr marL="1344613" indent="-269875" algn="l" defTabSz="762000" rtl="0" eaLnBrk="1" fontAlgn="base" hangingPunct="1">
              <a:spcBef>
                <a:spcPts val="300"/>
              </a:spcBef>
              <a:spcAft>
                <a:spcPct val="0"/>
              </a:spcAft>
              <a:buFont typeface="Arial" pitchFamily="34" charset="0"/>
              <a:buChar char="•"/>
              <a:tabLst>
                <a:tab pos="7862888" algn="r"/>
              </a:tabLst>
              <a:defRPr sz="1400">
                <a:solidFill>
                  <a:schemeClr val="tx1"/>
                </a:solidFill>
                <a:latin typeface="+mn-lt"/>
              </a:defRPr>
            </a:lvl4pPr>
            <a:lvl5pPr marL="1784350" indent="-342900" algn="l" defTabSz="762000" rtl="0" eaLnBrk="1" fontAlgn="base" hangingPunct="1">
              <a:spcBef>
                <a:spcPct val="40000"/>
              </a:spcBef>
              <a:spcAft>
                <a:spcPct val="0"/>
              </a:spcAft>
              <a:buChar char="–"/>
              <a:tabLst>
                <a:tab pos="7862888" algn="r"/>
              </a:tabLst>
              <a:defRPr sz="2000">
                <a:solidFill>
                  <a:schemeClr val="tx1"/>
                </a:solidFill>
                <a:latin typeface="+mn-lt"/>
              </a:defRPr>
            </a:lvl5pPr>
            <a:lvl6pPr marL="2241550" indent="-342900" algn="l" defTabSz="762000" rtl="0" eaLnBrk="1" fontAlgn="base" hangingPunct="1">
              <a:spcBef>
                <a:spcPct val="40000"/>
              </a:spcBef>
              <a:spcAft>
                <a:spcPct val="0"/>
              </a:spcAft>
              <a:buChar char="–"/>
              <a:tabLst>
                <a:tab pos="7862888" algn="r"/>
              </a:tabLst>
              <a:defRPr sz="2000">
                <a:solidFill>
                  <a:schemeClr val="tx1"/>
                </a:solidFill>
                <a:latin typeface="+mn-lt"/>
              </a:defRPr>
            </a:lvl6pPr>
            <a:lvl7pPr marL="2698750" indent="-342900" algn="l" defTabSz="762000" rtl="0" eaLnBrk="1" fontAlgn="base" hangingPunct="1">
              <a:spcBef>
                <a:spcPct val="40000"/>
              </a:spcBef>
              <a:spcAft>
                <a:spcPct val="0"/>
              </a:spcAft>
              <a:buChar char="–"/>
              <a:tabLst>
                <a:tab pos="7862888" algn="r"/>
              </a:tabLst>
              <a:defRPr sz="2000">
                <a:solidFill>
                  <a:schemeClr val="tx1"/>
                </a:solidFill>
                <a:latin typeface="+mn-lt"/>
              </a:defRPr>
            </a:lvl7pPr>
            <a:lvl8pPr marL="3155950" indent="-342900" algn="l" defTabSz="762000" rtl="0" eaLnBrk="1" fontAlgn="base" hangingPunct="1">
              <a:spcBef>
                <a:spcPct val="40000"/>
              </a:spcBef>
              <a:spcAft>
                <a:spcPct val="0"/>
              </a:spcAft>
              <a:buChar char="–"/>
              <a:tabLst>
                <a:tab pos="7862888" algn="r"/>
              </a:tabLst>
              <a:defRPr sz="2000">
                <a:solidFill>
                  <a:schemeClr val="tx1"/>
                </a:solidFill>
                <a:latin typeface="+mn-lt"/>
              </a:defRPr>
            </a:lvl8pPr>
            <a:lvl9pPr marL="3613150" indent="-342900" algn="l" defTabSz="762000" rtl="0" eaLnBrk="1" fontAlgn="base" hangingPunct="1">
              <a:spcBef>
                <a:spcPct val="40000"/>
              </a:spcBef>
              <a:spcAft>
                <a:spcPct val="0"/>
              </a:spcAft>
              <a:buChar char="–"/>
              <a:tabLst>
                <a:tab pos="7862888" algn="r"/>
              </a:tabLst>
              <a:defRPr sz="2000">
                <a:solidFill>
                  <a:schemeClr val="tx1"/>
                </a:solidFill>
                <a:latin typeface="+mn-lt"/>
              </a:defRPr>
            </a:lvl9pPr>
          </a:lstStyle>
          <a:p>
            <a:pPr marL="0" indent="0" algn="ctr" defTabSz="914400" fontAlgn="auto">
              <a:spcBef>
                <a:spcPct val="0"/>
              </a:spcBef>
              <a:spcAft>
                <a:spcPts val="0"/>
              </a:spcAft>
              <a:buSzTx/>
              <a:buNone/>
              <a:tabLst/>
            </a:pPr>
            <a:fld id="{E400792B-8568-4645-94CC-8A26593AB94E}" type="datetime'''M''''''''''''''''''''''''''''''ä''''''''r''z'''''''''''''''">
              <a:rPr lang="de-CH" altLang="en-US" sz="1200" b="1" smtClean="0"/>
              <a:t>März</a:t>
            </a:fld>
            <a:endParaRPr lang="de-CH" sz="1200" b="1">
              <a:sym typeface="+mn-lt"/>
            </a:endParaRPr>
          </a:p>
        </p:txBody>
      </p:sp>
      <p:sp>
        <p:nvSpPr>
          <p:cNvPr id="9" name="Textplatzhalter 5">
            <a:extLst>
              <a:ext uri="{FF2B5EF4-FFF2-40B4-BE49-F238E27FC236}">
                <a16:creationId xmlns:a16="http://schemas.microsoft.com/office/drawing/2014/main" id="{8DED2923-CF97-4CA1-A472-B1DEDD61EE17}"/>
              </a:ext>
            </a:extLst>
          </p:cNvPr>
          <p:cNvSpPr>
            <a:spLocks noGrp="1"/>
          </p:cNvSpPr>
          <p:nvPr>
            <p:custDataLst>
              <p:tags r:id="rId5"/>
            </p:custDataLst>
          </p:nvPr>
        </p:nvSpPr>
        <p:spPr bwMode="auto">
          <a:xfrm>
            <a:off x="5186363" y="1201738"/>
            <a:ext cx="719138" cy="223838"/>
          </a:xfrm>
          <a:prstGeom prst="rect">
            <a:avLst/>
          </a:prstGeom>
          <a:solidFill>
            <a:schemeClr val="bg1"/>
          </a:solidFill>
          <a:ln w="9525">
            <a:solidFill>
              <a:schemeClr val="tx1"/>
            </a:solidFill>
            <a:miter lim="800000"/>
            <a:headEnd/>
            <a:tailEnd/>
          </a:ln>
        </p:spPr>
        <p:txBody>
          <a:bodyPr vert="horz" wrap="none" lIns="0" tIns="20638" rIns="0" bIns="20638" numCol="1" spcCol="0" anchor="ctr" anchorCtr="0" compatLnSpc="1">
            <a:prstTxWarp prst="textNoShape">
              <a:avLst/>
            </a:prstTxWarp>
            <a:noAutofit/>
          </a:bodyPr>
          <a:lstStyle>
            <a:lvl1pPr marL="358775" indent="-358775" algn="l" defTabSz="762000" rtl="0" eaLnBrk="1" fontAlgn="base" hangingPunct="1">
              <a:spcBef>
                <a:spcPct val="75000"/>
              </a:spcBef>
              <a:spcAft>
                <a:spcPct val="0"/>
              </a:spcAft>
              <a:buSzPct val="100000"/>
              <a:buFont typeface="Arial" charset="0"/>
              <a:buChar char="●"/>
              <a:tabLst>
                <a:tab pos="9056688" algn="r"/>
              </a:tabLst>
              <a:defRPr sz="2000">
                <a:solidFill>
                  <a:schemeClr val="tx1"/>
                </a:solidFill>
                <a:latin typeface="+mn-lt"/>
                <a:ea typeface="+mn-ea"/>
                <a:cs typeface="+mn-cs"/>
              </a:defRPr>
            </a:lvl1pPr>
            <a:lvl2pPr marL="719138" indent="-360363" algn="l" defTabSz="762000" rtl="0" eaLnBrk="1" fontAlgn="base" hangingPunct="1">
              <a:spcBef>
                <a:spcPct val="40000"/>
              </a:spcBef>
              <a:spcAft>
                <a:spcPct val="0"/>
              </a:spcAft>
              <a:buSzPct val="100000"/>
              <a:buFont typeface="Arial" charset="0"/>
              <a:buChar char="─"/>
              <a:tabLst>
                <a:tab pos="9056688" algn="r"/>
              </a:tabLst>
              <a:defRPr>
                <a:solidFill>
                  <a:schemeClr val="tx1"/>
                </a:solidFill>
                <a:latin typeface="+mn-lt"/>
              </a:defRPr>
            </a:lvl2pPr>
            <a:lvl3pPr marL="990600" indent="-273050" algn="l" defTabSz="762000" rtl="0" eaLnBrk="1" fontAlgn="base" hangingPunct="1">
              <a:spcBef>
                <a:spcPct val="40000"/>
              </a:spcBef>
              <a:spcAft>
                <a:spcPct val="0"/>
              </a:spcAft>
              <a:buFont typeface="Wingdings" pitchFamily="2" charset="2"/>
              <a:buChar char="§"/>
              <a:tabLst>
                <a:tab pos="9056688" algn="r"/>
              </a:tabLst>
              <a:defRPr sz="1600">
                <a:solidFill>
                  <a:schemeClr val="tx1"/>
                </a:solidFill>
                <a:latin typeface="+mn-lt"/>
              </a:defRPr>
            </a:lvl3pPr>
            <a:lvl4pPr marL="1344613" indent="-269875" algn="l" defTabSz="762000" rtl="0" eaLnBrk="1" fontAlgn="base" hangingPunct="1">
              <a:spcBef>
                <a:spcPts val="300"/>
              </a:spcBef>
              <a:spcAft>
                <a:spcPct val="0"/>
              </a:spcAft>
              <a:buFont typeface="Arial" pitchFamily="34" charset="0"/>
              <a:buChar char="•"/>
              <a:tabLst>
                <a:tab pos="7862888" algn="r"/>
              </a:tabLst>
              <a:defRPr sz="1400">
                <a:solidFill>
                  <a:schemeClr val="tx1"/>
                </a:solidFill>
                <a:latin typeface="+mn-lt"/>
              </a:defRPr>
            </a:lvl4pPr>
            <a:lvl5pPr marL="1784350" indent="-342900" algn="l" defTabSz="762000" rtl="0" eaLnBrk="1" fontAlgn="base" hangingPunct="1">
              <a:spcBef>
                <a:spcPct val="40000"/>
              </a:spcBef>
              <a:spcAft>
                <a:spcPct val="0"/>
              </a:spcAft>
              <a:buChar char="–"/>
              <a:tabLst>
                <a:tab pos="7862888" algn="r"/>
              </a:tabLst>
              <a:defRPr sz="2000">
                <a:solidFill>
                  <a:schemeClr val="tx1"/>
                </a:solidFill>
                <a:latin typeface="+mn-lt"/>
              </a:defRPr>
            </a:lvl5pPr>
            <a:lvl6pPr marL="2241550" indent="-342900" algn="l" defTabSz="762000" rtl="0" eaLnBrk="1" fontAlgn="base" hangingPunct="1">
              <a:spcBef>
                <a:spcPct val="40000"/>
              </a:spcBef>
              <a:spcAft>
                <a:spcPct val="0"/>
              </a:spcAft>
              <a:buChar char="–"/>
              <a:tabLst>
                <a:tab pos="7862888" algn="r"/>
              </a:tabLst>
              <a:defRPr sz="2000">
                <a:solidFill>
                  <a:schemeClr val="tx1"/>
                </a:solidFill>
                <a:latin typeface="+mn-lt"/>
              </a:defRPr>
            </a:lvl6pPr>
            <a:lvl7pPr marL="2698750" indent="-342900" algn="l" defTabSz="762000" rtl="0" eaLnBrk="1" fontAlgn="base" hangingPunct="1">
              <a:spcBef>
                <a:spcPct val="40000"/>
              </a:spcBef>
              <a:spcAft>
                <a:spcPct val="0"/>
              </a:spcAft>
              <a:buChar char="–"/>
              <a:tabLst>
                <a:tab pos="7862888" algn="r"/>
              </a:tabLst>
              <a:defRPr sz="2000">
                <a:solidFill>
                  <a:schemeClr val="tx1"/>
                </a:solidFill>
                <a:latin typeface="+mn-lt"/>
              </a:defRPr>
            </a:lvl7pPr>
            <a:lvl8pPr marL="3155950" indent="-342900" algn="l" defTabSz="762000" rtl="0" eaLnBrk="1" fontAlgn="base" hangingPunct="1">
              <a:spcBef>
                <a:spcPct val="40000"/>
              </a:spcBef>
              <a:spcAft>
                <a:spcPct val="0"/>
              </a:spcAft>
              <a:buChar char="–"/>
              <a:tabLst>
                <a:tab pos="7862888" algn="r"/>
              </a:tabLst>
              <a:defRPr sz="2000">
                <a:solidFill>
                  <a:schemeClr val="tx1"/>
                </a:solidFill>
                <a:latin typeface="+mn-lt"/>
              </a:defRPr>
            </a:lvl8pPr>
            <a:lvl9pPr marL="3613150" indent="-342900" algn="l" defTabSz="762000" rtl="0" eaLnBrk="1" fontAlgn="base" hangingPunct="1">
              <a:spcBef>
                <a:spcPct val="40000"/>
              </a:spcBef>
              <a:spcAft>
                <a:spcPct val="0"/>
              </a:spcAft>
              <a:buChar char="–"/>
              <a:tabLst>
                <a:tab pos="7862888" algn="r"/>
              </a:tabLst>
              <a:defRPr sz="2000">
                <a:solidFill>
                  <a:schemeClr val="tx1"/>
                </a:solidFill>
                <a:latin typeface="+mn-lt"/>
              </a:defRPr>
            </a:lvl9pPr>
          </a:lstStyle>
          <a:p>
            <a:pPr marL="0" indent="0" algn="ctr" defTabSz="914400" fontAlgn="auto">
              <a:spcBef>
                <a:spcPct val="0"/>
              </a:spcBef>
              <a:spcAft>
                <a:spcPts val="0"/>
              </a:spcAft>
              <a:buSzTx/>
              <a:buNone/>
              <a:tabLst/>
            </a:pPr>
            <a:fld id="{D71489D4-4DA3-4A18-ADCE-62BFCA442E0A}" type="datetime'''''A''''p''''''''''''''''''r''''.'''''''''''''">
              <a:rPr lang="de-CH" altLang="en-US" sz="1200" b="1" smtClean="0"/>
              <a:t>Apr.</a:t>
            </a:fld>
            <a:endParaRPr lang="de-CH" sz="1200" b="1">
              <a:sym typeface="+mn-lt"/>
            </a:endParaRPr>
          </a:p>
        </p:txBody>
      </p:sp>
      <p:sp>
        <p:nvSpPr>
          <p:cNvPr id="10" name="Textplatzhalter 5">
            <a:extLst>
              <a:ext uri="{FF2B5EF4-FFF2-40B4-BE49-F238E27FC236}">
                <a16:creationId xmlns:a16="http://schemas.microsoft.com/office/drawing/2014/main" id="{F6F79DC9-B9B2-4FDD-BDFA-9893CDAF503D}"/>
              </a:ext>
            </a:extLst>
          </p:cNvPr>
          <p:cNvSpPr>
            <a:spLocks noGrp="1"/>
          </p:cNvSpPr>
          <p:nvPr>
            <p:custDataLst>
              <p:tags r:id="rId6"/>
            </p:custDataLst>
          </p:nvPr>
        </p:nvSpPr>
        <p:spPr bwMode="auto">
          <a:xfrm>
            <a:off x="5905500" y="1201738"/>
            <a:ext cx="741363" cy="223838"/>
          </a:xfrm>
          <a:prstGeom prst="rect">
            <a:avLst/>
          </a:prstGeom>
          <a:solidFill>
            <a:schemeClr val="bg1"/>
          </a:solidFill>
          <a:ln w="9525">
            <a:solidFill>
              <a:schemeClr val="tx1"/>
            </a:solidFill>
            <a:miter lim="800000"/>
            <a:headEnd/>
            <a:tailEnd/>
          </a:ln>
        </p:spPr>
        <p:txBody>
          <a:bodyPr vert="horz" wrap="none" lIns="0" tIns="20638" rIns="0" bIns="20638" numCol="1" spcCol="0" anchor="ctr" anchorCtr="0" compatLnSpc="1">
            <a:prstTxWarp prst="textNoShape">
              <a:avLst/>
            </a:prstTxWarp>
            <a:noAutofit/>
          </a:bodyPr>
          <a:lstStyle>
            <a:lvl1pPr marL="358775" indent="-358775" algn="l" defTabSz="762000" rtl="0" eaLnBrk="1" fontAlgn="base" hangingPunct="1">
              <a:spcBef>
                <a:spcPct val="75000"/>
              </a:spcBef>
              <a:spcAft>
                <a:spcPct val="0"/>
              </a:spcAft>
              <a:buSzPct val="100000"/>
              <a:buFont typeface="Arial" charset="0"/>
              <a:buChar char="●"/>
              <a:tabLst>
                <a:tab pos="9056688" algn="r"/>
              </a:tabLst>
              <a:defRPr sz="2000">
                <a:solidFill>
                  <a:schemeClr val="tx1"/>
                </a:solidFill>
                <a:latin typeface="+mn-lt"/>
                <a:ea typeface="+mn-ea"/>
                <a:cs typeface="+mn-cs"/>
              </a:defRPr>
            </a:lvl1pPr>
            <a:lvl2pPr marL="719138" indent="-360363" algn="l" defTabSz="762000" rtl="0" eaLnBrk="1" fontAlgn="base" hangingPunct="1">
              <a:spcBef>
                <a:spcPct val="40000"/>
              </a:spcBef>
              <a:spcAft>
                <a:spcPct val="0"/>
              </a:spcAft>
              <a:buSzPct val="100000"/>
              <a:buFont typeface="Arial" charset="0"/>
              <a:buChar char="─"/>
              <a:tabLst>
                <a:tab pos="9056688" algn="r"/>
              </a:tabLst>
              <a:defRPr>
                <a:solidFill>
                  <a:schemeClr val="tx1"/>
                </a:solidFill>
                <a:latin typeface="+mn-lt"/>
              </a:defRPr>
            </a:lvl2pPr>
            <a:lvl3pPr marL="990600" indent="-273050" algn="l" defTabSz="762000" rtl="0" eaLnBrk="1" fontAlgn="base" hangingPunct="1">
              <a:spcBef>
                <a:spcPct val="40000"/>
              </a:spcBef>
              <a:spcAft>
                <a:spcPct val="0"/>
              </a:spcAft>
              <a:buFont typeface="Wingdings" pitchFamily="2" charset="2"/>
              <a:buChar char="§"/>
              <a:tabLst>
                <a:tab pos="9056688" algn="r"/>
              </a:tabLst>
              <a:defRPr sz="1600">
                <a:solidFill>
                  <a:schemeClr val="tx1"/>
                </a:solidFill>
                <a:latin typeface="+mn-lt"/>
              </a:defRPr>
            </a:lvl3pPr>
            <a:lvl4pPr marL="1344613" indent="-269875" algn="l" defTabSz="762000" rtl="0" eaLnBrk="1" fontAlgn="base" hangingPunct="1">
              <a:spcBef>
                <a:spcPts val="300"/>
              </a:spcBef>
              <a:spcAft>
                <a:spcPct val="0"/>
              </a:spcAft>
              <a:buFont typeface="Arial" pitchFamily="34" charset="0"/>
              <a:buChar char="•"/>
              <a:tabLst>
                <a:tab pos="7862888" algn="r"/>
              </a:tabLst>
              <a:defRPr sz="1400">
                <a:solidFill>
                  <a:schemeClr val="tx1"/>
                </a:solidFill>
                <a:latin typeface="+mn-lt"/>
              </a:defRPr>
            </a:lvl4pPr>
            <a:lvl5pPr marL="1784350" indent="-342900" algn="l" defTabSz="762000" rtl="0" eaLnBrk="1" fontAlgn="base" hangingPunct="1">
              <a:spcBef>
                <a:spcPct val="40000"/>
              </a:spcBef>
              <a:spcAft>
                <a:spcPct val="0"/>
              </a:spcAft>
              <a:buChar char="–"/>
              <a:tabLst>
                <a:tab pos="7862888" algn="r"/>
              </a:tabLst>
              <a:defRPr sz="2000">
                <a:solidFill>
                  <a:schemeClr val="tx1"/>
                </a:solidFill>
                <a:latin typeface="+mn-lt"/>
              </a:defRPr>
            </a:lvl5pPr>
            <a:lvl6pPr marL="2241550" indent="-342900" algn="l" defTabSz="762000" rtl="0" eaLnBrk="1" fontAlgn="base" hangingPunct="1">
              <a:spcBef>
                <a:spcPct val="40000"/>
              </a:spcBef>
              <a:spcAft>
                <a:spcPct val="0"/>
              </a:spcAft>
              <a:buChar char="–"/>
              <a:tabLst>
                <a:tab pos="7862888" algn="r"/>
              </a:tabLst>
              <a:defRPr sz="2000">
                <a:solidFill>
                  <a:schemeClr val="tx1"/>
                </a:solidFill>
                <a:latin typeface="+mn-lt"/>
              </a:defRPr>
            </a:lvl6pPr>
            <a:lvl7pPr marL="2698750" indent="-342900" algn="l" defTabSz="762000" rtl="0" eaLnBrk="1" fontAlgn="base" hangingPunct="1">
              <a:spcBef>
                <a:spcPct val="40000"/>
              </a:spcBef>
              <a:spcAft>
                <a:spcPct val="0"/>
              </a:spcAft>
              <a:buChar char="–"/>
              <a:tabLst>
                <a:tab pos="7862888" algn="r"/>
              </a:tabLst>
              <a:defRPr sz="2000">
                <a:solidFill>
                  <a:schemeClr val="tx1"/>
                </a:solidFill>
                <a:latin typeface="+mn-lt"/>
              </a:defRPr>
            </a:lvl7pPr>
            <a:lvl8pPr marL="3155950" indent="-342900" algn="l" defTabSz="762000" rtl="0" eaLnBrk="1" fontAlgn="base" hangingPunct="1">
              <a:spcBef>
                <a:spcPct val="40000"/>
              </a:spcBef>
              <a:spcAft>
                <a:spcPct val="0"/>
              </a:spcAft>
              <a:buChar char="–"/>
              <a:tabLst>
                <a:tab pos="7862888" algn="r"/>
              </a:tabLst>
              <a:defRPr sz="2000">
                <a:solidFill>
                  <a:schemeClr val="tx1"/>
                </a:solidFill>
                <a:latin typeface="+mn-lt"/>
              </a:defRPr>
            </a:lvl8pPr>
            <a:lvl9pPr marL="3613150" indent="-342900" algn="l" defTabSz="762000" rtl="0" eaLnBrk="1" fontAlgn="base" hangingPunct="1">
              <a:spcBef>
                <a:spcPct val="40000"/>
              </a:spcBef>
              <a:spcAft>
                <a:spcPct val="0"/>
              </a:spcAft>
              <a:buChar char="–"/>
              <a:tabLst>
                <a:tab pos="7862888" algn="r"/>
              </a:tabLst>
              <a:defRPr sz="2000">
                <a:solidFill>
                  <a:schemeClr val="tx1"/>
                </a:solidFill>
                <a:latin typeface="+mn-lt"/>
              </a:defRPr>
            </a:lvl9pPr>
          </a:lstStyle>
          <a:p>
            <a:pPr marL="0" indent="0" algn="ctr" defTabSz="914400" fontAlgn="auto">
              <a:spcBef>
                <a:spcPct val="0"/>
              </a:spcBef>
              <a:spcAft>
                <a:spcPts val="0"/>
              </a:spcAft>
              <a:buSzTx/>
              <a:buNone/>
              <a:tabLst/>
            </a:pPr>
            <a:fld id="{1F635D09-F338-473A-87E9-3F104B5DEDB2}" type="datetime'''''''''''''''''M''''''''a''''''''''''''''''''i'''''''''''">
              <a:rPr lang="de-CH" altLang="en-US" sz="1200" b="1" smtClean="0"/>
              <a:t>Mai</a:t>
            </a:fld>
            <a:endParaRPr lang="de-CH" sz="1200" b="1">
              <a:sym typeface="+mn-lt"/>
            </a:endParaRPr>
          </a:p>
        </p:txBody>
      </p:sp>
      <p:sp>
        <p:nvSpPr>
          <p:cNvPr id="11" name="Textplatzhalter 5">
            <a:extLst>
              <a:ext uri="{FF2B5EF4-FFF2-40B4-BE49-F238E27FC236}">
                <a16:creationId xmlns:a16="http://schemas.microsoft.com/office/drawing/2014/main" id="{E8E64F11-A58F-49F1-B048-8947E97650AE}"/>
              </a:ext>
            </a:extLst>
          </p:cNvPr>
          <p:cNvSpPr>
            <a:spLocks noGrp="1"/>
          </p:cNvSpPr>
          <p:nvPr>
            <p:custDataLst>
              <p:tags r:id="rId7"/>
            </p:custDataLst>
          </p:nvPr>
        </p:nvSpPr>
        <p:spPr bwMode="auto">
          <a:xfrm>
            <a:off x="6646863" y="1201738"/>
            <a:ext cx="719138" cy="223838"/>
          </a:xfrm>
          <a:prstGeom prst="rect">
            <a:avLst/>
          </a:prstGeom>
          <a:solidFill>
            <a:schemeClr val="bg1"/>
          </a:solidFill>
          <a:ln w="9525">
            <a:solidFill>
              <a:schemeClr val="tx1"/>
            </a:solidFill>
            <a:miter lim="800000"/>
            <a:headEnd/>
            <a:tailEnd/>
          </a:ln>
        </p:spPr>
        <p:txBody>
          <a:bodyPr vert="horz" wrap="none" lIns="0" tIns="20638" rIns="0" bIns="20638" numCol="1" spcCol="0" anchor="ctr" anchorCtr="0" compatLnSpc="1">
            <a:prstTxWarp prst="textNoShape">
              <a:avLst/>
            </a:prstTxWarp>
            <a:noAutofit/>
          </a:bodyPr>
          <a:lstStyle>
            <a:lvl1pPr marL="358775" indent="-358775" algn="l" defTabSz="762000" rtl="0" eaLnBrk="1" fontAlgn="base" hangingPunct="1">
              <a:spcBef>
                <a:spcPct val="75000"/>
              </a:spcBef>
              <a:spcAft>
                <a:spcPct val="0"/>
              </a:spcAft>
              <a:buSzPct val="100000"/>
              <a:buFont typeface="Arial" charset="0"/>
              <a:buChar char="●"/>
              <a:tabLst>
                <a:tab pos="9056688" algn="r"/>
              </a:tabLst>
              <a:defRPr sz="2000">
                <a:solidFill>
                  <a:schemeClr val="tx1"/>
                </a:solidFill>
                <a:latin typeface="+mn-lt"/>
                <a:ea typeface="+mn-ea"/>
                <a:cs typeface="+mn-cs"/>
              </a:defRPr>
            </a:lvl1pPr>
            <a:lvl2pPr marL="719138" indent="-360363" algn="l" defTabSz="762000" rtl="0" eaLnBrk="1" fontAlgn="base" hangingPunct="1">
              <a:spcBef>
                <a:spcPct val="40000"/>
              </a:spcBef>
              <a:spcAft>
                <a:spcPct val="0"/>
              </a:spcAft>
              <a:buSzPct val="100000"/>
              <a:buFont typeface="Arial" charset="0"/>
              <a:buChar char="─"/>
              <a:tabLst>
                <a:tab pos="9056688" algn="r"/>
              </a:tabLst>
              <a:defRPr>
                <a:solidFill>
                  <a:schemeClr val="tx1"/>
                </a:solidFill>
                <a:latin typeface="+mn-lt"/>
              </a:defRPr>
            </a:lvl2pPr>
            <a:lvl3pPr marL="990600" indent="-273050" algn="l" defTabSz="762000" rtl="0" eaLnBrk="1" fontAlgn="base" hangingPunct="1">
              <a:spcBef>
                <a:spcPct val="40000"/>
              </a:spcBef>
              <a:spcAft>
                <a:spcPct val="0"/>
              </a:spcAft>
              <a:buFont typeface="Wingdings" pitchFamily="2" charset="2"/>
              <a:buChar char="§"/>
              <a:tabLst>
                <a:tab pos="9056688" algn="r"/>
              </a:tabLst>
              <a:defRPr sz="1600">
                <a:solidFill>
                  <a:schemeClr val="tx1"/>
                </a:solidFill>
                <a:latin typeface="+mn-lt"/>
              </a:defRPr>
            </a:lvl3pPr>
            <a:lvl4pPr marL="1344613" indent="-269875" algn="l" defTabSz="762000" rtl="0" eaLnBrk="1" fontAlgn="base" hangingPunct="1">
              <a:spcBef>
                <a:spcPts val="300"/>
              </a:spcBef>
              <a:spcAft>
                <a:spcPct val="0"/>
              </a:spcAft>
              <a:buFont typeface="Arial" pitchFamily="34" charset="0"/>
              <a:buChar char="•"/>
              <a:tabLst>
                <a:tab pos="7862888" algn="r"/>
              </a:tabLst>
              <a:defRPr sz="1400">
                <a:solidFill>
                  <a:schemeClr val="tx1"/>
                </a:solidFill>
                <a:latin typeface="+mn-lt"/>
              </a:defRPr>
            </a:lvl4pPr>
            <a:lvl5pPr marL="1784350" indent="-342900" algn="l" defTabSz="762000" rtl="0" eaLnBrk="1" fontAlgn="base" hangingPunct="1">
              <a:spcBef>
                <a:spcPct val="40000"/>
              </a:spcBef>
              <a:spcAft>
                <a:spcPct val="0"/>
              </a:spcAft>
              <a:buChar char="–"/>
              <a:tabLst>
                <a:tab pos="7862888" algn="r"/>
              </a:tabLst>
              <a:defRPr sz="2000">
                <a:solidFill>
                  <a:schemeClr val="tx1"/>
                </a:solidFill>
                <a:latin typeface="+mn-lt"/>
              </a:defRPr>
            </a:lvl5pPr>
            <a:lvl6pPr marL="2241550" indent="-342900" algn="l" defTabSz="762000" rtl="0" eaLnBrk="1" fontAlgn="base" hangingPunct="1">
              <a:spcBef>
                <a:spcPct val="40000"/>
              </a:spcBef>
              <a:spcAft>
                <a:spcPct val="0"/>
              </a:spcAft>
              <a:buChar char="–"/>
              <a:tabLst>
                <a:tab pos="7862888" algn="r"/>
              </a:tabLst>
              <a:defRPr sz="2000">
                <a:solidFill>
                  <a:schemeClr val="tx1"/>
                </a:solidFill>
                <a:latin typeface="+mn-lt"/>
              </a:defRPr>
            </a:lvl6pPr>
            <a:lvl7pPr marL="2698750" indent="-342900" algn="l" defTabSz="762000" rtl="0" eaLnBrk="1" fontAlgn="base" hangingPunct="1">
              <a:spcBef>
                <a:spcPct val="40000"/>
              </a:spcBef>
              <a:spcAft>
                <a:spcPct val="0"/>
              </a:spcAft>
              <a:buChar char="–"/>
              <a:tabLst>
                <a:tab pos="7862888" algn="r"/>
              </a:tabLst>
              <a:defRPr sz="2000">
                <a:solidFill>
                  <a:schemeClr val="tx1"/>
                </a:solidFill>
                <a:latin typeface="+mn-lt"/>
              </a:defRPr>
            </a:lvl7pPr>
            <a:lvl8pPr marL="3155950" indent="-342900" algn="l" defTabSz="762000" rtl="0" eaLnBrk="1" fontAlgn="base" hangingPunct="1">
              <a:spcBef>
                <a:spcPct val="40000"/>
              </a:spcBef>
              <a:spcAft>
                <a:spcPct val="0"/>
              </a:spcAft>
              <a:buChar char="–"/>
              <a:tabLst>
                <a:tab pos="7862888" algn="r"/>
              </a:tabLst>
              <a:defRPr sz="2000">
                <a:solidFill>
                  <a:schemeClr val="tx1"/>
                </a:solidFill>
                <a:latin typeface="+mn-lt"/>
              </a:defRPr>
            </a:lvl8pPr>
            <a:lvl9pPr marL="3613150" indent="-342900" algn="l" defTabSz="762000" rtl="0" eaLnBrk="1" fontAlgn="base" hangingPunct="1">
              <a:spcBef>
                <a:spcPct val="40000"/>
              </a:spcBef>
              <a:spcAft>
                <a:spcPct val="0"/>
              </a:spcAft>
              <a:buChar char="–"/>
              <a:tabLst>
                <a:tab pos="7862888" algn="r"/>
              </a:tabLst>
              <a:defRPr sz="2000">
                <a:solidFill>
                  <a:schemeClr val="tx1"/>
                </a:solidFill>
                <a:latin typeface="+mn-lt"/>
              </a:defRPr>
            </a:lvl9pPr>
          </a:lstStyle>
          <a:p>
            <a:pPr marL="0" indent="0" algn="ctr" defTabSz="914400" fontAlgn="auto">
              <a:spcBef>
                <a:spcPct val="0"/>
              </a:spcBef>
              <a:spcAft>
                <a:spcPts val="0"/>
              </a:spcAft>
              <a:buSzTx/>
              <a:buNone/>
              <a:tabLst/>
            </a:pPr>
            <a:fld id="{488C90BD-2D94-45FE-A86F-6C20F4196522}" type="datetime'''''''J''''''''''''''''''''u''''''''''''''''ni'''">
              <a:rPr lang="de-CH" altLang="en-US" sz="1200" b="1" smtClean="0"/>
              <a:t>Juni</a:t>
            </a:fld>
            <a:endParaRPr lang="de-CH" sz="1200" b="1">
              <a:sym typeface="+mn-lt"/>
            </a:endParaRPr>
          </a:p>
        </p:txBody>
      </p:sp>
      <p:sp>
        <p:nvSpPr>
          <p:cNvPr id="12" name="Textplatzhalter 5">
            <a:extLst>
              <a:ext uri="{FF2B5EF4-FFF2-40B4-BE49-F238E27FC236}">
                <a16:creationId xmlns:a16="http://schemas.microsoft.com/office/drawing/2014/main" id="{F7E5A45E-3516-4E20-A9EB-F31B4470B43B}"/>
              </a:ext>
            </a:extLst>
          </p:cNvPr>
          <p:cNvSpPr>
            <a:spLocks noGrp="1"/>
          </p:cNvSpPr>
          <p:nvPr>
            <p:custDataLst>
              <p:tags r:id="rId8"/>
            </p:custDataLst>
          </p:nvPr>
        </p:nvSpPr>
        <p:spPr bwMode="auto">
          <a:xfrm>
            <a:off x="7366000" y="1201738"/>
            <a:ext cx="741363" cy="223838"/>
          </a:xfrm>
          <a:prstGeom prst="rect">
            <a:avLst/>
          </a:prstGeom>
          <a:solidFill>
            <a:schemeClr val="bg1"/>
          </a:solidFill>
          <a:ln w="9525">
            <a:solidFill>
              <a:schemeClr val="tx1"/>
            </a:solidFill>
            <a:miter lim="800000"/>
            <a:headEnd/>
            <a:tailEnd/>
          </a:ln>
        </p:spPr>
        <p:txBody>
          <a:bodyPr vert="horz" wrap="none" lIns="0" tIns="20638" rIns="0" bIns="20638" numCol="1" spcCol="0" anchor="ctr" anchorCtr="0" compatLnSpc="1">
            <a:prstTxWarp prst="textNoShape">
              <a:avLst/>
            </a:prstTxWarp>
            <a:noAutofit/>
          </a:bodyPr>
          <a:lstStyle>
            <a:lvl1pPr marL="358775" indent="-358775" algn="l" defTabSz="762000" rtl="0" eaLnBrk="1" fontAlgn="base" hangingPunct="1">
              <a:spcBef>
                <a:spcPct val="75000"/>
              </a:spcBef>
              <a:spcAft>
                <a:spcPct val="0"/>
              </a:spcAft>
              <a:buSzPct val="100000"/>
              <a:buFont typeface="Arial" charset="0"/>
              <a:buChar char="●"/>
              <a:tabLst>
                <a:tab pos="9056688" algn="r"/>
              </a:tabLst>
              <a:defRPr sz="2000">
                <a:solidFill>
                  <a:schemeClr val="tx1"/>
                </a:solidFill>
                <a:latin typeface="+mn-lt"/>
                <a:ea typeface="+mn-ea"/>
                <a:cs typeface="+mn-cs"/>
              </a:defRPr>
            </a:lvl1pPr>
            <a:lvl2pPr marL="719138" indent="-360363" algn="l" defTabSz="762000" rtl="0" eaLnBrk="1" fontAlgn="base" hangingPunct="1">
              <a:spcBef>
                <a:spcPct val="40000"/>
              </a:spcBef>
              <a:spcAft>
                <a:spcPct val="0"/>
              </a:spcAft>
              <a:buSzPct val="100000"/>
              <a:buFont typeface="Arial" charset="0"/>
              <a:buChar char="─"/>
              <a:tabLst>
                <a:tab pos="9056688" algn="r"/>
              </a:tabLst>
              <a:defRPr>
                <a:solidFill>
                  <a:schemeClr val="tx1"/>
                </a:solidFill>
                <a:latin typeface="+mn-lt"/>
              </a:defRPr>
            </a:lvl2pPr>
            <a:lvl3pPr marL="990600" indent="-273050" algn="l" defTabSz="762000" rtl="0" eaLnBrk="1" fontAlgn="base" hangingPunct="1">
              <a:spcBef>
                <a:spcPct val="40000"/>
              </a:spcBef>
              <a:spcAft>
                <a:spcPct val="0"/>
              </a:spcAft>
              <a:buFont typeface="Wingdings" pitchFamily="2" charset="2"/>
              <a:buChar char="§"/>
              <a:tabLst>
                <a:tab pos="9056688" algn="r"/>
              </a:tabLst>
              <a:defRPr sz="1600">
                <a:solidFill>
                  <a:schemeClr val="tx1"/>
                </a:solidFill>
                <a:latin typeface="+mn-lt"/>
              </a:defRPr>
            </a:lvl3pPr>
            <a:lvl4pPr marL="1344613" indent="-269875" algn="l" defTabSz="762000" rtl="0" eaLnBrk="1" fontAlgn="base" hangingPunct="1">
              <a:spcBef>
                <a:spcPts val="300"/>
              </a:spcBef>
              <a:spcAft>
                <a:spcPct val="0"/>
              </a:spcAft>
              <a:buFont typeface="Arial" pitchFamily="34" charset="0"/>
              <a:buChar char="•"/>
              <a:tabLst>
                <a:tab pos="7862888" algn="r"/>
              </a:tabLst>
              <a:defRPr sz="1400">
                <a:solidFill>
                  <a:schemeClr val="tx1"/>
                </a:solidFill>
                <a:latin typeface="+mn-lt"/>
              </a:defRPr>
            </a:lvl4pPr>
            <a:lvl5pPr marL="1784350" indent="-342900" algn="l" defTabSz="762000" rtl="0" eaLnBrk="1" fontAlgn="base" hangingPunct="1">
              <a:spcBef>
                <a:spcPct val="40000"/>
              </a:spcBef>
              <a:spcAft>
                <a:spcPct val="0"/>
              </a:spcAft>
              <a:buChar char="–"/>
              <a:tabLst>
                <a:tab pos="7862888" algn="r"/>
              </a:tabLst>
              <a:defRPr sz="2000">
                <a:solidFill>
                  <a:schemeClr val="tx1"/>
                </a:solidFill>
                <a:latin typeface="+mn-lt"/>
              </a:defRPr>
            </a:lvl5pPr>
            <a:lvl6pPr marL="2241550" indent="-342900" algn="l" defTabSz="762000" rtl="0" eaLnBrk="1" fontAlgn="base" hangingPunct="1">
              <a:spcBef>
                <a:spcPct val="40000"/>
              </a:spcBef>
              <a:spcAft>
                <a:spcPct val="0"/>
              </a:spcAft>
              <a:buChar char="–"/>
              <a:tabLst>
                <a:tab pos="7862888" algn="r"/>
              </a:tabLst>
              <a:defRPr sz="2000">
                <a:solidFill>
                  <a:schemeClr val="tx1"/>
                </a:solidFill>
                <a:latin typeface="+mn-lt"/>
              </a:defRPr>
            </a:lvl6pPr>
            <a:lvl7pPr marL="2698750" indent="-342900" algn="l" defTabSz="762000" rtl="0" eaLnBrk="1" fontAlgn="base" hangingPunct="1">
              <a:spcBef>
                <a:spcPct val="40000"/>
              </a:spcBef>
              <a:spcAft>
                <a:spcPct val="0"/>
              </a:spcAft>
              <a:buChar char="–"/>
              <a:tabLst>
                <a:tab pos="7862888" algn="r"/>
              </a:tabLst>
              <a:defRPr sz="2000">
                <a:solidFill>
                  <a:schemeClr val="tx1"/>
                </a:solidFill>
                <a:latin typeface="+mn-lt"/>
              </a:defRPr>
            </a:lvl7pPr>
            <a:lvl8pPr marL="3155950" indent="-342900" algn="l" defTabSz="762000" rtl="0" eaLnBrk="1" fontAlgn="base" hangingPunct="1">
              <a:spcBef>
                <a:spcPct val="40000"/>
              </a:spcBef>
              <a:spcAft>
                <a:spcPct val="0"/>
              </a:spcAft>
              <a:buChar char="–"/>
              <a:tabLst>
                <a:tab pos="7862888" algn="r"/>
              </a:tabLst>
              <a:defRPr sz="2000">
                <a:solidFill>
                  <a:schemeClr val="tx1"/>
                </a:solidFill>
                <a:latin typeface="+mn-lt"/>
              </a:defRPr>
            </a:lvl8pPr>
            <a:lvl9pPr marL="3613150" indent="-342900" algn="l" defTabSz="762000" rtl="0" eaLnBrk="1" fontAlgn="base" hangingPunct="1">
              <a:spcBef>
                <a:spcPct val="40000"/>
              </a:spcBef>
              <a:spcAft>
                <a:spcPct val="0"/>
              </a:spcAft>
              <a:buChar char="–"/>
              <a:tabLst>
                <a:tab pos="7862888" algn="r"/>
              </a:tabLst>
              <a:defRPr sz="2000">
                <a:solidFill>
                  <a:schemeClr val="tx1"/>
                </a:solidFill>
                <a:latin typeface="+mn-lt"/>
              </a:defRPr>
            </a:lvl9pPr>
          </a:lstStyle>
          <a:p>
            <a:pPr marL="0" indent="0" algn="ctr" defTabSz="914400" fontAlgn="auto">
              <a:spcBef>
                <a:spcPct val="0"/>
              </a:spcBef>
              <a:spcAft>
                <a:spcPts val="0"/>
              </a:spcAft>
              <a:buSzTx/>
              <a:buNone/>
              <a:tabLst/>
            </a:pPr>
            <a:fld id="{BF7B14DE-D1A5-46C6-B252-9048D16D4BDD}" type="datetime'''''''''''''''''''''''''''''''''J''u''''''''l''''i'''">
              <a:rPr lang="de-CH" altLang="en-US" sz="1200" b="1" smtClean="0"/>
              <a:t>Juli</a:t>
            </a:fld>
            <a:endParaRPr lang="de-CH" sz="1200" b="1">
              <a:sym typeface="+mn-lt"/>
            </a:endParaRPr>
          </a:p>
        </p:txBody>
      </p:sp>
      <p:sp>
        <p:nvSpPr>
          <p:cNvPr id="13" name="Textplatzhalter 5">
            <a:extLst>
              <a:ext uri="{FF2B5EF4-FFF2-40B4-BE49-F238E27FC236}">
                <a16:creationId xmlns:a16="http://schemas.microsoft.com/office/drawing/2014/main" id="{CD8BA3B0-12D8-4A64-99F5-2B9D094CAA26}"/>
              </a:ext>
            </a:extLst>
          </p:cNvPr>
          <p:cNvSpPr>
            <a:spLocks noGrp="1"/>
          </p:cNvSpPr>
          <p:nvPr>
            <p:custDataLst>
              <p:tags r:id="rId9"/>
            </p:custDataLst>
          </p:nvPr>
        </p:nvSpPr>
        <p:spPr bwMode="auto">
          <a:xfrm>
            <a:off x="8107362" y="1201738"/>
            <a:ext cx="742950" cy="223838"/>
          </a:xfrm>
          <a:prstGeom prst="rect">
            <a:avLst/>
          </a:prstGeom>
          <a:solidFill>
            <a:schemeClr val="bg1"/>
          </a:solidFill>
          <a:ln w="9525">
            <a:solidFill>
              <a:schemeClr val="tx1"/>
            </a:solidFill>
            <a:miter lim="800000"/>
            <a:headEnd/>
            <a:tailEnd/>
          </a:ln>
        </p:spPr>
        <p:txBody>
          <a:bodyPr vert="horz" wrap="none" lIns="0" tIns="20638" rIns="0" bIns="20638" numCol="1" spcCol="0" anchor="ctr" anchorCtr="0" compatLnSpc="1">
            <a:prstTxWarp prst="textNoShape">
              <a:avLst/>
            </a:prstTxWarp>
            <a:noAutofit/>
          </a:bodyPr>
          <a:lstStyle>
            <a:lvl1pPr marL="358775" indent="-358775" algn="l" defTabSz="762000" rtl="0" eaLnBrk="1" fontAlgn="base" hangingPunct="1">
              <a:spcBef>
                <a:spcPct val="75000"/>
              </a:spcBef>
              <a:spcAft>
                <a:spcPct val="0"/>
              </a:spcAft>
              <a:buSzPct val="100000"/>
              <a:buFont typeface="Arial" charset="0"/>
              <a:buChar char="●"/>
              <a:tabLst>
                <a:tab pos="9056688" algn="r"/>
              </a:tabLst>
              <a:defRPr sz="2000">
                <a:solidFill>
                  <a:schemeClr val="tx1"/>
                </a:solidFill>
                <a:latin typeface="+mn-lt"/>
                <a:ea typeface="+mn-ea"/>
                <a:cs typeface="+mn-cs"/>
              </a:defRPr>
            </a:lvl1pPr>
            <a:lvl2pPr marL="719138" indent="-360363" algn="l" defTabSz="762000" rtl="0" eaLnBrk="1" fontAlgn="base" hangingPunct="1">
              <a:spcBef>
                <a:spcPct val="40000"/>
              </a:spcBef>
              <a:spcAft>
                <a:spcPct val="0"/>
              </a:spcAft>
              <a:buSzPct val="100000"/>
              <a:buFont typeface="Arial" charset="0"/>
              <a:buChar char="─"/>
              <a:tabLst>
                <a:tab pos="9056688" algn="r"/>
              </a:tabLst>
              <a:defRPr>
                <a:solidFill>
                  <a:schemeClr val="tx1"/>
                </a:solidFill>
                <a:latin typeface="+mn-lt"/>
              </a:defRPr>
            </a:lvl2pPr>
            <a:lvl3pPr marL="990600" indent="-273050" algn="l" defTabSz="762000" rtl="0" eaLnBrk="1" fontAlgn="base" hangingPunct="1">
              <a:spcBef>
                <a:spcPct val="40000"/>
              </a:spcBef>
              <a:spcAft>
                <a:spcPct val="0"/>
              </a:spcAft>
              <a:buFont typeface="Wingdings" pitchFamily="2" charset="2"/>
              <a:buChar char="§"/>
              <a:tabLst>
                <a:tab pos="9056688" algn="r"/>
              </a:tabLst>
              <a:defRPr sz="1600">
                <a:solidFill>
                  <a:schemeClr val="tx1"/>
                </a:solidFill>
                <a:latin typeface="+mn-lt"/>
              </a:defRPr>
            </a:lvl3pPr>
            <a:lvl4pPr marL="1344613" indent="-269875" algn="l" defTabSz="762000" rtl="0" eaLnBrk="1" fontAlgn="base" hangingPunct="1">
              <a:spcBef>
                <a:spcPts val="300"/>
              </a:spcBef>
              <a:spcAft>
                <a:spcPct val="0"/>
              </a:spcAft>
              <a:buFont typeface="Arial" pitchFamily="34" charset="0"/>
              <a:buChar char="•"/>
              <a:tabLst>
                <a:tab pos="7862888" algn="r"/>
              </a:tabLst>
              <a:defRPr sz="1400">
                <a:solidFill>
                  <a:schemeClr val="tx1"/>
                </a:solidFill>
                <a:latin typeface="+mn-lt"/>
              </a:defRPr>
            </a:lvl4pPr>
            <a:lvl5pPr marL="1784350" indent="-342900" algn="l" defTabSz="762000" rtl="0" eaLnBrk="1" fontAlgn="base" hangingPunct="1">
              <a:spcBef>
                <a:spcPct val="40000"/>
              </a:spcBef>
              <a:spcAft>
                <a:spcPct val="0"/>
              </a:spcAft>
              <a:buChar char="–"/>
              <a:tabLst>
                <a:tab pos="7862888" algn="r"/>
              </a:tabLst>
              <a:defRPr sz="2000">
                <a:solidFill>
                  <a:schemeClr val="tx1"/>
                </a:solidFill>
                <a:latin typeface="+mn-lt"/>
              </a:defRPr>
            </a:lvl5pPr>
            <a:lvl6pPr marL="2241550" indent="-342900" algn="l" defTabSz="762000" rtl="0" eaLnBrk="1" fontAlgn="base" hangingPunct="1">
              <a:spcBef>
                <a:spcPct val="40000"/>
              </a:spcBef>
              <a:spcAft>
                <a:spcPct val="0"/>
              </a:spcAft>
              <a:buChar char="–"/>
              <a:tabLst>
                <a:tab pos="7862888" algn="r"/>
              </a:tabLst>
              <a:defRPr sz="2000">
                <a:solidFill>
                  <a:schemeClr val="tx1"/>
                </a:solidFill>
                <a:latin typeface="+mn-lt"/>
              </a:defRPr>
            </a:lvl6pPr>
            <a:lvl7pPr marL="2698750" indent="-342900" algn="l" defTabSz="762000" rtl="0" eaLnBrk="1" fontAlgn="base" hangingPunct="1">
              <a:spcBef>
                <a:spcPct val="40000"/>
              </a:spcBef>
              <a:spcAft>
                <a:spcPct val="0"/>
              </a:spcAft>
              <a:buChar char="–"/>
              <a:tabLst>
                <a:tab pos="7862888" algn="r"/>
              </a:tabLst>
              <a:defRPr sz="2000">
                <a:solidFill>
                  <a:schemeClr val="tx1"/>
                </a:solidFill>
                <a:latin typeface="+mn-lt"/>
              </a:defRPr>
            </a:lvl7pPr>
            <a:lvl8pPr marL="3155950" indent="-342900" algn="l" defTabSz="762000" rtl="0" eaLnBrk="1" fontAlgn="base" hangingPunct="1">
              <a:spcBef>
                <a:spcPct val="40000"/>
              </a:spcBef>
              <a:spcAft>
                <a:spcPct val="0"/>
              </a:spcAft>
              <a:buChar char="–"/>
              <a:tabLst>
                <a:tab pos="7862888" algn="r"/>
              </a:tabLst>
              <a:defRPr sz="2000">
                <a:solidFill>
                  <a:schemeClr val="tx1"/>
                </a:solidFill>
                <a:latin typeface="+mn-lt"/>
              </a:defRPr>
            </a:lvl8pPr>
            <a:lvl9pPr marL="3613150" indent="-342900" algn="l" defTabSz="762000" rtl="0" eaLnBrk="1" fontAlgn="base" hangingPunct="1">
              <a:spcBef>
                <a:spcPct val="40000"/>
              </a:spcBef>
              <a:spcAft>
                <a:spcPct val="0"/>
              </a:spcAft>
              <a:buChar char="–"/>
              <a:tabLst>
                <a:tab pos="7862888" algn="r"/>
              </a:tabLst>
              <a:defRPr sz="2000">
                <a:solidFill>
                  <a:schemeClr val="tx1"/>
                </a:solidFill>
                <a:latin typeface="+mn-lt"/>
              </a:defRPr>
            </a:lvl9pPr>
          </a:lstStyle>
          <a:p>
            <a:pPr marL="0" indent="0" algn="ctr" defTabSz="914400" fontAlgn="auto">
              <a:spcBef>
                <a:spcPct val="0"/>
              </a:spcBef>
              <a:spcAft>
                <a:spcPts val="0"/>
              </a:spcAft>
              <a:buSzTx/>
              <a:buNone/>
              <a:tabLst/>
            </a:pPr>
            <a:fld id="{2C8A5B22-595D-437B-82A7-047AE6C48580}" type="datetime'A''''''''''''''''''''''''''''''''''''''''''''''ug.'''''''''''">
              <a:rPr lang="de-CH" altLang="en-US" sz="1200" b="1" smtClean="0"/>
              <a:t>Aug.</a:t>
            </a:fld>
            <a:endParaRPr lang="de-CH" sz="1200" b="1">
              <a:sym typeface="+mn-lt"/>
            </a:endParaRPr>
          </a:p>
        </p:txBody>
      </p:sp>
      <p:sp>
        <p:nvSpPr>
          <p:cNvPr id="14" name="Textplatzhalter 5">
            <a:extLst>
              <a:ext uri="{FF2B5EF4-FFF2-40B4-BE49-F238E27FC236}">
                <a16:creationId xmlns:a16="http://schemas.microsoft.com/office/drawing/2014/main" id="{4545FB4E-EE0D-4156-8B29-45E5DEF05FEE}"/>
              </a:ext>
            </a:extLst>
          </p:cNvPr>
          <p:cNvSpPr>
            <a:spLocks noGrp="1"/>
          </p:cNvSpPr>
          <p:nvPr>
            <p:custDataLst>
              <p:tags r:id="rId10"/>
            </p:custDataLst>
          </p:nvPr>
        </p:nvSpPr>
        <p:spPr bwMode="auto">
          <a:xfrm>
            <a:off x="8850312" y="1201738"/>
            <a:ext cx="717550" cy="223838"/>
          </a:xfrm>
          <a:prstGeom prst="rect">
            <a:avLst/>
          </a:prstGeom>
          <a:solidFill>
            <a:schemeClr val="bg1"/>
          </a:solidFill>
          <a:ln w="9525">
            <a:solidFill>
              <a:schemeClr val="tx1"/>
            </a:solidFill>
            <a:miter lim="800000"/>
            <a:headEnd/>
            <a:tailEnd/>
          </a:ln>
        </p:spPr>
        <p:txBody>
          <a:bodyPr vert="horz" wrap="none" lIns="0" tIns="20638" rIns="0" bIns="20638" numCol="1" spcCol="0" anchor="ctr" anchorCtr="0" compatLnSpc="1">
            <a:prstTxWarp prst="textNoShape">
              <a:avLst/>
            </a:prstTxWarp>
            <a:noAutofit/>
          </a:bodyPr>
          <a:lstStyle>
            <a:lvl1pPr marL="358775" indent="-358775" algn="l" defTabSz="762000" rtl="0" eaLnBrk="1" fontAlgn="base" hangingPunct="1">
              <a:spcBef>
                <a:spcPct val="75000"/>
              </a:spcBef>
              <a:spcAft>
                <a:spcPct val="0"/>
              </a:spcAft>
              <a:buSzPct val="100000"/>
              <a:buFont typeface="Arial" charset="0"/>
              <a:buChar char="●"/>
              <a:tabLst>
                <a:tab pos="9056688" algn="r"/>
              </a:tabLst>
              <a:defRPr sz="2000">
                <a:solidFill>
                  <a:schemeClr val="tx1"/>
                </a:solidFill>
                <a:latin typeface="+mn-lt"/>
                <a:ea typeface="+mn-ea"/>
                <a:cs typeface="+mn-cs"/>
              </a:defRPr>
            </a:lvl1pPr>
            <a:lvl2pPr marL="719138" indent="-360363" algn="l" defTabSz="762000" rtl="0" eaLnBrk="1" fontAlgn="base" hangingPunct="1">
              <a:spcBef>
                <a:spcPct val="40000"/>
              </a:spcBef>
              <a:spcAft>
                <a:spcPct val="0"/>
              </a:spcAft>
              <a:buSzPct val="100000"/>
              <a:buFont typeface="Arial" charset="0"/>
              <a:buChar char="─"/>
              <a:tabLst>
                <a:tab pos="9056688" algn="r"/>
              </a:tabLst>
              <a:defRPr>
                <a:solidFill>
                  <a:schemeClr val="tx1"/>
                </a:solidFill>
                <a:latin typeface="+mn-lt"/>
              </a:defRPr>
            </a:lvl2pPr>
            <a:lvl3pPr marL="990600" indent="-273050" algn="l" defTabSz="762000" rtl="0" eaLnBrk="1" fontAlgn="base" hangingPunct="1">
              <a:spcBef>
                <a:spcPct val="40000"/>
              </a:spcBef>
              <a:spcAft>
                <a:spcPct val="0"/>
              </a:spcAft>
              <a:buFont typeface="Wingdings" pitchFamily="2" charset="2"/>
              <a:buChar char="§"/>
              <a:tabLst>
                <a:tab pos="9056688" algn="r"/>
              </a:tabLst>
              <a:defRPr sz="1600">
                <a:solidFill>
                  <a:schemeClr val="tx1"/>
                </a:solidFill>
                <a:latin typeface="+mn-lt"/>
              </a:defRPr>
            </a:lvl3pPr>
            <a:lvl4pPr marL="1344613" indent="-269875" algn="l" defTabSz="762000" rtl="0" eaLnBrk="1" fontAlgn="base" hangingPunct="1">
              <a:spcBef>
                <a:spcPts val="300"/>
              </a:spcBef>
              <a:spcAft>
                <a:spcPct val="0"/>
              </a:spcAft>
              <a:buFont typeface="Arial" pitchFamily="34" charset="0"/>
              <a:buChar char="•"/>
              <a:tabLst>
                <a:tab pos="7862888" algn="r"/>
              </a:tabLst>
              <a:defRPr sz="1400">
                <a:solidFill>
                  <a:schemeClr val="tx1"/>
                </a:solidFill>
                <a:latin typeface="+mn-lt"/>
              </a:defRPr>
            </a:lvl4pPr>
            <a:lvl5pPr marL="1784350" indent="-342900" algn="l" defTabSz="762000" rtl="0" eaLnBrk="1" fontAlgn="base" hangingPunct="1">
              <a:spcBef>
                <a:spcPct val="40000"/>
              </a:spcBef>
              <a:spcAft>
                <a:spcPct val="0"/>
              </a:spcAft>
              <a:buChar char="–"/>
              <a:tabLst>
                <a:tab pos="7862888" algn="r"/>
              </a:tabLst>
              <a:defRPr sz="2000">
                <a:solidFill>
                  <a:schemeClr val="tx1"/>
                </a:solidFill>
                <a:latin typeface="+mn-lt"/>
              </a:defRPr>
            </a:lvl5pPr>
            <a:lvl6pPr marL="2241550" indent="-342900" algn="l" defTabSz="762000" rtl="0" eaLnBrk="1" fontAlgn="base" hangingPunct="1">
              <a:spcBef>
                <a:spcPct val="40000"/>
              </a:spcBef>
              <a:spcAft>
                <a:spcPct val="0"/>
              </a:spcAft>
              <a:buChar char="–"/>
              <a:tabLst>
                <a:tab pos="7862888" algn="r"/>
              </a:tabLst>
              <a:defRPr sz="2000">
                <a:solidFill>
                  <a:schemeClr val="tx1"/>
                </a:solidFill>
                <a:latin typeface="+mn-lt"/>
              </a:defRPr>
            </a:lvl6pPr>
            <a:lvl7pPr marL="2698750" indent="-342900" algn="l" defTabSz="762000" rtl="0" eaLnBrk="1" fontAlgn="base" hangingPunct="1">
              <a:spcBef>
                <a:spcPct val="40000"/>
              </a:spcBef>
              <a:spcAft>
                <a:spcPct val="0"/>
              </a:spcAft>
              <a:buChar char="–"/>
              <a:tabLst>
                <a:tab pos="7862888" algn="r"/>
              </a:tabLst>
              <a:defRPr sz="2000">
                <a:solidFill>
                  <a:schemeClr val="tx1"/>
                </a:solidFill>
                <a:latin typeface="+mn-lt"/>
              </a:defRPr>
            </a:lvl7pPr>
            <a:lvl8pPr marL="3155950" indent="-342900" algn="l" defTabSz="762000" rtl="0" eaLnBrk="1" fontAlgn="base" hangingPunct="1">
              <a:spcBef>
                <a:spcPct val="40000"/>
              </a:spcBef>
              <a:spcAft>
                <a:spcPct val="0"/>
              </a:spcAft>
              <a:buChar char="–"/>
              <a:tabLst>
                <a:tab pos="7862888" algn="r"/>
              </a:tabLst>
              <a:defRPr sz="2000">
                <a:solidFill>
                  <a:schemeClr val="tx1"/>
                </a:solidFill>
                <a:latin typeface="+mn-lt"/>
              </a:defRPr>
            </a:lvl8pPr>
            <a:lvl9pPr marL="3613150" indent="-342900" algn="l" defTabSz="762000" rtl="0" eaLnBrk="1" fontAlgn="base" hangingPunct="1">
              <a:spcBef>
                <a:spcPct val="40000"/>
              </a:spcBef>
              <a:spcAft>
                <a:spcPct val="0"/>
              </a:spcAft>
              <a:buChar char="–"/>
              <a:tabLst>
                <a:tab pos="7862888" algn="r"/>
              </a:tabLst>
              <a:defRPr sz="2000">
                <a:solidFill>
                  <a:schemeClr val="tx1"/>
                </a:solidFill>
                <a:latin typeface="+mn-lt"/>
              </a:defRPr>
            </a:lvl9pPr>
          </a:lstStyle>
          <a:p>
            <a:pPr marL="0" indent="0" algn="ctr" defTabSz="914400" fontAlgn="auto">
              <a:spcBef>
                <a:spcPct val="0"/>
              </a:spcBef>
              <a:spcAft>
                <a:spcPts val="0"/>
              </a:spcAft>
              <a:buSzTx/>
              <a:buNone/>
              <a:tabLst/>
            </a:pPr>
            <a:fld id="{CF4A60F9-0F9C-43A6-83D9-DDA425EBC887}" type="datetime'''S''''''''''e''''p''''''''''''''''''t''.'''''''''''''''''''''">
              <a:rPr lang="de-CH" altLang="en-US" sz="1200" b="1" smtClean="0"/>
              <a:t>Sept.</a:t>
            </a:fld>
            <a:endParaRPr lang="de-CH" sz="1200" b="1" dirty="0">
              <a:sym typeface="+mn-lt"/>
            </a:endParaRPr>
          </a:p>
        </p:txBody>
      </p:sp>
      <p:sp>
        <p:nvSpPr>
          <p:cNvPr id="15" name="Textplatzhalter 5">
            <a:extLst>
              <a:ext uri="{FF2B5EF4-FFF2-40B4-BE49-F238E27FC236}">
                <a16:creationId xmlns:a16="http://schemas.microsoft.com/office/drawing/2014/main" id="{6F9A4FB8-CA42-41B0-90CE-F968DC82D9D3}"/>
              </a:ext>
            </a:extLst>
          </p:cNvPr>
          <p:cNvSpPr>
            <a:spLocks noGrp="1"/>
          </p:cNvSpPr>
          <p:nvPr>
            <p:custDataLst>
              <p:tags r:id="rId11"/>
            </p:custDataLst>
          </p:nvPr>
        </p:nvSpPr>
        <p:spPr bwMode="auto">
          <a:xfrm>
            <a:off x="9567862" y="1201738"/>
            <a:ext cx="742950" cy="223838"/>
          </a:xfrm>
          <a:prstGeom prst="rect">
            <a:avLst/>
          </a:prstGeom>
          <a:solidFill>
            <a:schemeClr val="bg1"/>
          </a:solidFill>
          <a:ln w="9525">
            <a:solidFill>
              <a:schemeClr val="tx1"/>
            </a:solidFill>
            <a:miter lim="800000"/>
            <a:headEnd/>
            <a:tailEnd/>
          </a:ln>
        </p:spPr>
        <p:txBody>
          <a:bodyPr vert="horz" wrap="none" lIns="0" tIns="20638" rIns="0" bIns="20638" numCol="1" spcCol="0" anchor="ctr" anchorCtr="0" compatLnSpc="1">
            <a:prstTxWarp prst="textNoShape">
              <a:avLst/>
            </a:prstTxWarp>
            <a:noAutofit/>
          </a:bodyPr>
          <a:lstStyle>
            <a:lvl1pPr marL="358775" indent="-358775" algn="l" defTabSz="762000" rtl="0" eaLnBrk="1" fontAlgn="base" hangingPunct="1">
              <a:spcBef>
                <a:spcPct val="75000"/>
              </a:spcBef>
              <a:spcAft>
                <a:spcPct val="0"/>
              </a:spcAft>
              <a:buSzPct val="100000"/>
              <a:buFont typeface="Arial" charset="0"/>
              <a:buChar char="●"/>
              <a:tabLst>
                <a:tab pos="9056688" algn="r"/>
              </a:tabLst>
              <a:defRPr sz="2000">
                <a:solidFill>
                  <a:schemeClr val="tx1"/>
                </a:solidFill>
                <a:latin typeface="+mn-lt"/>
                <a:ea typeface="+mn-ea"/>
                <a:cs typeface="+mn-cs"/>
              </a:defRPr>
            </a:lvl1pPr>
            <a:lvl2pPr marL="719138" indent="-360363" algn="l" defTabSz="762000" rtl="0" eaLnBrk="1" fontAlgn="base" hangingPunct="1">
              <a:spcBef>
                <a:spcPct val="40000"/>
              </a:spcBef>
              <a:spcAft>
                <a:spcPct val="0"/>
              </a:spcAft>
              <a:buSzPct val="100000"/>
              <a:buFont typeface="Arial" charset="0"/>
              <a:buChar char="─"/>
              <a:tabLst>
                <a:tab pos="9056688" algn="r"/>
              </a:tabLst>
              <a:defRPr>
                <a:solidFill>
                  <a:schemeClr val="tx1"/>
                </a:solidFill>
                <a:latin typeface="+mn-lt"/>
              </a:defRPr>
            </a:lvl2pPr>
            <a:lvl3pPr marL="990600" indent="-273050" algn="l" defTabSz="762000" rtl="0" eaLnBrk="1" fontAlgn="base" hangingPunct="1">
              <a:spcBef>
                <a:spcPct val="40000"/>
              </a:spcBef>
              <a:spcAft>
                <a:spcPct val="0"/>
              </a:spcAft>
              <a:buFont typeface="Wingdings" pitchFamily="2" charset="2"/>
              <a:buChar char="§"/>
              <a:tabLst>
                <a:tab pos="9056688" algn="r"/>
              </a:tabLst>
              <a:defRPr sz="1600">
                <a:solidFill>
                  <a:schemeClr val="tx1"/>
                </a:solidFill>
                <a:latin typeface="+mn-lt"/>
              </a:defRPr>
            </a:lvl3pPr>
            <a:lvl4pPr marL="1344613" indent="-269875" algn="l" defTabSz="762000" rtl="0" eaLnBrk="1" fontAlgn="base" hangingPunct="1">
              <a:spcBef>
                <a:spcPts val="300"/>
              </a:spcBef>
              <a:spcAft>
                <a:spcPct val="0"/>
              </a:spcAft>
              <a:buFont typeface="Arial" pitchFamily="34" charset="0"/>
              <a:buChar char="•"/>
              <a:tabLst>
                <a:tab pos="7862888" algn="r"/>
              </a:tabLst>
              <a:defRPr sz="1400">
                <a:solidFill>
                  <a:schemeClr val="tx1"/>
                </a:solidFill>
                <a:latin typeface="+mn-lt"/>
              </a:defRPr>
            </a:lvl4pPr>
            <a:lvl5pPr marL="1784350" indent="-342900" algn="l" defTabSz="762000" rtl="0" eaLnBrk="1" fontAlgn="base" hangingPunct="1">
              <a:spcBef>
                <a:spcPct val="40000"/>
              </a:spcBef>
              <a:spcAft>
                <a:spcPct val="0"/>
              </a:spcAft>
              <a:buChar char="–"/>
              <a:tabLst>
                <a:tab pos="7862888" algn="r"/>
              </a:tabLst>
              <a:defRPr sz="2000">
                <a:solidFill>
                  <a:schemeClr val="tx1"/>
                </a:solidFill>
                <a:latin typeface="+mn-lt"/>
              </a:defRPr>
            </a:lvl5pPr>
            <a:lvl6pPr marL="2241550" indent="-342900" algn="l" defTabSz="762000" rtl="0" eaLnBrk="1" fontAlgn="base" hangingPunct="1">
              <a:spcBef>
                <a:spcPct val="40000"/>
              </a:spcBef>
              <a:spcAft>
                <a:spcPct val="0"/>
              </a:spcAft>
              <a:buChar char="–"/>
              <a:tabLst>
                <a:tab pos="7862888" algn="r"/>
              </a:tabLst>
              <a:defRPr sz="2000">
                <a:solidFill>
                  <a:schemeClr val="tx1"/>
                </a:solidFill>
                <a:latin typeface="+mn-lt"/>
              </a:defRPr>
            </a:lvl6pPr>
            <a:lvl7pPr marL="2698750" indent="-342900" algn="l" defTabSz="762000" rtl="0" eaLnBrk="1" fontAlgn="base" hangingPunct="1">
              <a:spcBef>
                <a:spcPct val="40000"/>
              </a:spcBef>
              <a:spcAft>
                <a:spcPct val="0"/>
              </a:spcAft>
              <a:buChar char="–"/>
              <a:tabLst>
                <a:tab pos="7862888" algn="r"/>
              </a:tabLst>
              <a:defRPr sz="2000">
                <a:solidFill>
                  <a:schemeClr val="tx1"/>
                </a:solidFill>
                <a:latin typeface="+mn-lt"/>
              </a:defRPr>
            </a:lvl7pPr>
            <a:lvl8pPr marL="3155950" indent="-342900" algn="l" defTabSz="762000" rtl="0" eaLnBrk="1" fontAlgn="base" hangingPunct="1">
              <a:spcBef>
                <a:spcPct val="40000"/>
              </a:spcBef>
              <a:spcAft>
                <a:spcPct val="0"/>
              </a:spcAft>
              <a:buChar char="–"/>
              <a:tabLst>
                <a:tab pos="7862888" algn="r"/>
              </a:tabLst>
              <a:defRPr sz="2000">
                <a:solidFill>
                  <a:schemeClr val="tx1"/>
                </a:solidFill>
                <a:latin typeface="+mn-lt"/>
              </a:defRPr>
            </a:lvl8pPr>
            <a:lvl9pPr marL="3613150" indent="-342900" algn="l" defTabSz="762000" rtl="0" eaLnBrk="1" fontAlgn="base" hangingPunct="1">
              <a:spcBef>
                <a:spcPct val="40000"/>
              </a:spcBef>
              <a:spcAft>
                <a:spcPct val="0"/>
              </a:spcAft>
              <a:buChar char="–"/>
              <a:tabLst>
                <a:tab pos="7862888" algn="r"/>
              </a:tabLst>
              <a:defRPr sz="2000">
                <a:solidFill>
                  <a:schemeClr val="tx1"/>
                </a:solidFill>
                <a:latin typeface="+mn-lt"/>
              </a:defRPr>
            </a:lvl9pPr>
          </a:lstStyle>
          <a:p>
            <a:pPr marL="0" indent="0" algn="ctr" defTabSz="914400" fontAlgn="auto">
              <a:spcBef>
                <a:spcPct val="0"/>
              </a:spcBef>
              <a:spcAft>
                <a:spcPts val="0"/>
              </a:spcAft>
              <a:buSzTx/>
              <a:buNone/>
              <a:tabLst/>
            </a:pPr>
            <a:fld id="{F7325DBB-42E2-470B-A236-30B29BC6E3AF}" type="datetime'''''''''''''''Ok''''''''''''''''t''''.'''''''''">
              <a:rPr lang="de-CH" altLang="en-US" sz="1200" b="1" smtClean="0"/>
              <a:t>Okt.</a:t>
            </a:fld>
            <a:endParaRPr lang="de-CH" sz="1200" b="1">
              <a:sym typeface="+mn-lt"/>
            </a:endParaRPr>
          </a:p>
        </p:txBody>
      </p:sp>
      <p:sp>
        <p:nvSpPr>
          <p:cNvPr id="16" name="Textplatzhalter 5">
            <a:extLst>
              <a:ext uri="{FF2B5EF4-FFF2-40B4-BE49-F238E27FC236}">
                <a16:creationId xmlns:a16="http://schemas.microsoft.com/office/drawing/2014/main" id="{3E55AF9F-A7ED-4186-846C-335952BF1F9E}"/>
              </a:ext>
            </a:extLst>
          </p:cNvPr>
          <p:cNvSpPr>
            <a:spLocks noGrp="1"/>
          </p:cNvSpPr>
          <p:nvPr>
            <p:custDataLst>
              <p:tags r:id="rId12"/>
            </p:custDataLst>
          </p:nvPr>
        </p:nvSpPr>
        <p:spPr bwMode="auto">
          <a:xfrm>
            <a:off x="10310812" y="1201738"/>
            <a:ext cx="717550" cy="223838"/>
          </a:xfrm>
          <a:prstGeom prst="rect">
            <a:avLst/>
          </a:prstGeom>
          <a:solidFill>
            <a:schemeClr val="bg1"/>
          </a:solidFill>
          <a:ln w="9525">
            <a:solidFill>
              <a:schemeClr val="tx1"/>
            </a:solidFill>
            <a:miter lim="800000"/>
            <a:headEnd/>
            <a:tailEnd/>
          </a:ln>
        </p:spPr>
        <p:txBody>
          <a:bodyPr vert="horz" wrap="none" lIns="0" tIns="20638" rIns="0" bIns="20638" numCol="1" spcCol="0" anchor="ctr" anchorCtr="0" compatLnSpc="1">
            <a:prstTxWarp prst="textNoShape">
              <a:avLst/>
            </a:prstTxWarp>
            <a:noAutofit/>
          </a:bodyPr>
          <a:lstStyle>
            <a:lvl1pPr marL="358775" indent="-358775" algn="l" defTabSz="762000" rtl="0" eaLnBrk="1" fontAlgn="base" hangingPunct="1">
              <a:spcBef>
                <a:spcPct val="75000"/>
              </a:spcBef>
              <a:spcAft>
                <a:spcPct val="0"/>
              </a:spcAft>
              <a:buSzPct val="100000"/>
              <a:buFont typeface="Arial" charset="0"/>
              <a:buChar char="●"/>
              <a:tabLst>
                <a:tab pos="9056688" algn="r"/>
              </a:tabLst>
              <a:defRPr sz="2000">
                <a:solidFill>
                  <a:schemeClr val="tx1"/>
                </a:solidFill>
                <a:latin typeface="+mn-lt"/>
                <a:ea typeface="+mn-ea"/>
                <a:cs typeface="+mn-cs"/>
              </a:defRPr>
            </a:lvl1pPr>
            <a:lvl2pPr marL="719138" indent="-360363" algn="l" defTabSz="762000" rtl="0" eaLnBrk="1" fontAlgn="base" hangingPunct="1">
              <a:spcBef>
                <a:spcPct val="40000"/>
              </a:spcBef>
              <a:spcAft>
                <a:spcPct val="0"/>
              </a:spcAft>
              <a:buSzPct val="100000"/>
              <a:buFont typeface="Arial" charset="0"/>
              <a:buChar char="─"/>
              <a:tabLst>
                <a:tab pos="9056688" algn="r"/>
              </a:tabLst>
              <a:defRPr>
                <a:solidFill>
                  <a:schemeClr val="tx1"/>
                </a:solidFill>
                <a:latin typeface="+mn-lt"/>
              </a:defRPr>
            </a:lvl2pPr>
            <a:lvl3pPr marL="990600" indent="-273050" algn="l" defTabSz="762000" rtl="0" eaLnBrk="1" fontAlgn="base" hangingPunct="1">
              <a:spcBef>
                <a:spcPct val="40000"/>
              </a:spcBef>
              <a:spcAft>
                <a:spcPct val="0"/>
              </a:spcAft>
              <a:buFont typeface="Wingdings" pitchFamily="2" charset="2"/>
              <a:buChar char="§"/>
              <a:tabLst>
                <a:tab pos="9056688" algn="r"/>
              </a:tabLst>
              <a:defRPr sz="1600">
                <a:solidFill>
                  <a:schemeClr val="tx1"/>
                </a:solidFill>
                <a:latin typeface="+mn-lt"/>
              </a:defRPr>
            </a:lvl3pPr>
            <a:lvl4pPr marL="1344613" indent="-269875" algn="l" defTabSz="762000" rtl="0" eaLnBrk="1" fontAlgn="base" hangingPunct="1">
              <a:spcBef>
                <a:spcPts val="300"/>
              </a:spcBef>
              <a:spcAft>
                <a:spcPct val="0"/>
              </a:spcAft>
              <a:buFont typeface="Arial" pitchFamily="34" charset="0"/>
              <a:buChar char="•"/>
              <a:tabLst>
                <a:tab pos="7862888" algn="r"/>
              </a:tabLst>
              <a:defRPr sz="1400">
                <a:solidFill>
                  <a:schemeClr val="tx1"/>
                </a:solidFill>
                <a:latin typeface="+mn-lt"/>
              </a:defRPr>
            </a:lvl4pPr>
            <a:lvl5pPr marL="1784350" indent="-342900" algn="l" defTabSz="762000" rtl="0" eaLnBrk="1" fontAlgn="base" hangingPunct="1">
              <a:spcBef>
                <a:spcPct val="40000"/>
              </a:spcBef>
              <a:spcAft>
                <a:spcPct val="0"/>
              </a:spcAft>
              <a:buChar char="–"/>
              <a:tabLst>
                <a:tab pos="7862888" algn="r"/>
              </a:tabLst>
              <a:defRPr sz="2000">
                <a:solidFill>
                  <a:schemeClr val="tx1"/>
                </a:solidFill>
                <a:latin typeface="+mn-lt"/>
              </a:defRPr>
            </a:lvl5pPr>
            <a:lvl6pPr marL="2241550" indent="-342900" algn="l" defTabSz="762000" rtl="0" eaLnBrk="1" fontAlgn="base" hangingPunct="1">
              <a:spcBef>
                <a:spcPct val="40000"/>
              </a:spcBef>
              <a:spcAft>
                <a:spcPct val="0"/>
              </a:spcAft>
              <a:buChar char="–"/>
              <a:tabLst>
                <a:tab pos="7862888" algn="r"/>
              </a:tabLst>
              <a:defRPr sz="2000">
                <a:solidFill>
                  <a:schemeClr val="tx1"/>
                </a:solidFill>
                <a:latin typeface="+mn-lt"/>
              </a:defRPr>
            </a:lvl6pPr>
            <a:lvl7pPr marL="2698750" indent="-342900" algn="l" defTabSz="762000" rtl="0" eaLnBrk="1" fontAlgn="base" hangingPunct="1">
              <a:spcBef>
                <a:spcPct val="40000"/>
              </a:spcBef>
              <a:spcAft>
                <a:spcPct val="0"/>
              </a:spcAft>
              <a:buChar char="–"/>
              <a:tabLst>
                <a:tab pos="7862888" algn="r"/>
              </a:tabLst>
              <a:defRPr sz="2000">
                <a:solidFill>
                  <a:schemeClr val="tx1"/>
                </a:solidFill>
                <a:latin typeface="+mn-lt"/>
              </a:defRPr>
            </a:lvl7pPr>
            <a:lvl8pPr marL="3155950" indent="-342900" algn="l" defTabSz="762000" rtl="0" eaLnBrk="1" fontAlgn="base" hangingPunct="1">
              <a:spcBef>
                <a:spcPct val="40000"/>
              </a:spcBef>
              <a:spcAft>
                <a:spcPct val="0"/>
              </a:spcAft>
              <a:buChar char="–"/>
              <a:tabLst>
                <a:tab pos="7862888" algn="r"/>
              </a:tabLst>
              <a:defRPr sz="2000">
                <a:solidFill>
                  <a:schemeClr val="tx1"/>
                </a:solidFill>
                <a:latin typeface="+mn-lt"/>
              </a:defRPr>
            </a:lvl8pPr>
            <a:lvl9pPr marL="3613150" indent="-342900" algn="l" defTabSz="762000" rtl="0" eaLnBrk="1" fontAlgn="base" hangingPunct="1">
              <a:spcBef>
                <a:spcPct val="40000"/>
              </a:spcBef>
              <a:spcAft>
                <a:spcPct val="0"/>
              </a:spcAft>
              <a:buChar char="–"/>
              <a:tabLst>
                <a:tab pos="7862888" algn="r"/>
              </a:tabLst>
              <a:defRPr sz="2000">
                <a:solidFill>
                  <a:schemeClr val="tx1"/>
                </a:solidFill>
                <a:latin typeface="+mn-lt"/>
              </a:defRPr>
            </a:lvl9pPr>
          </a:lstStyle>
          <a:p>
            <a:pPr marL="0" indent="0" algn="ctr" defTabSz="914400" fontAlgn="auto">
              <a:spcBef>
                <a:spcPct val="0"/>
              </a:spcBef>
              <a:spcAft>
                <a:spcPts val="0"/>
              </a:spcAft>
              <a:buSzTx/>
              <a:buNone/>
              <a:tabLst/>
            </a:pPr>
            <a:fld id="{A8505C16-898F-4185-B4A1-4A847D72F286}" type="datetime'''''''''''N''''''''''''''''''''o''v''''''''''''''''''''.'''">
              <a:rPr lang="de-CH" altLang="en-US" sz="1200" b="1" smtClean="0"/>
              <a:t>Nov.</a:t>
            </a:fld>
            <a:endParaRPr lang="de-CH" sz="1200" b="1">
              <a:sym typeface="+mn-lt"/>
            </a:endParaRPr>
          </a:p>
        </p:txBody>
      </p:sp>
      <p:sp>
        <p:nvSpPr>
          <p:cNvPr id="17" name="Textplatzhalter 5">
            <a:extLst>
              <a:ext uri="{FF2B5EF4-FFF2-40B4-BE49-F238E27FC236}">
                <a16:creationId xmlns:a16="http://schemas.microsoft.com/office/drawing/2014/main" id="{EDE7F5D8-27AF-4CA9-BF6D-4C42786BAC9A}"/>
              </a:ext>
            </a:extLst>
          </p:cNvPr>
          <p:cNvSpPr>
            <a:spLocks noGrp="1"/>
          </p:cNvSpPr>
          <p:nvPr>
            <p:custDataLst>
              <p:tags r:id="rId13"/>
            </p:custDataLst>
          </p:nvPr>
        </p:nvSpPr>
        <p:spPr bwMode="auto">
          <a:xfrm>
            <a:off x="11028362" y="1201738"/>
            <a:ext cx="742950" cy="223838"/>
          </a:xfrm>
          <a:prstGeom prst="rect">
            <a:avLst/>
          </a:prstGeom>
          <a:solidFill>
            <a:schemeClr val="bg1"/>
          </a:solidFill>
          <a:ln w="9525">
            <a:solidFill>
              <a:schemeClr val="tx1"/>
            </a:solidFill>
            <a:miter lim="800000"/>
            <a:headEnd/>
            <a:tailEnd/>
          </a:ln>
        </p:spPr>
        <p:txBody>
          <a:bodyPr vert="horz" wrap="none" lIns="0" tIns="20638" rIns="0" bIns="20638" numCol="1" spcCol="0" anchor="ctr" anchorCtr="0" compatLnSpc="1">
            <a:prstTxWarp prst="textNoShape">
              <a:avLst/>
            </a:prstTxWarp>
            <a:noAutofit/>
          </a:bodyPr>
          <a:lstStyle>
            <a:lvl1pPr marL="358775" indent="-358775" algn="l" defTabSz="762000" rtl="0" eaLnBrk="1" fontAlgn="base" hangingPunct="1">
              <a:spcBef>
                <a:spcPct val="75000"/>
              </a:spcBef>
              <a:spcAft>
                <a:spcPct val="0"/>
              </a:spcAft>
              <a:buSzPct val="100000"/>
              <a:buFont typeface="Arial" charset="0"/>
              <a:buChar char="●"/>
              <a:tabLst>
                <a:tab pos="9056688" algn="r"/>
              </a:tabLst>
              <a:defRPr sz="2000">
                <a:solidFill>
                  <a:schemeClr val="tx1"/>
                </a:solidFill>
                <a:latin typeface="+mn-lt"/>
                <a:ea typeface="+mn-ea"/>
                <a:cs typeface="+mn-cs"/>
              </a:defRPr>
            </a:lvl1pPr>
            <a:lvl2pPr marL="719138" indent="-360363" algn="l" defTabSz="762000" rtl="0" eaLnBrk="1" fontAlgn="base" hangingPunct="1">
              <a:spcBef>
                <a:spcPct val="40000"/>
              </a:spcBef>
              <a:spcAft>
                <a:spcPct val="0"/>
              </a:spcAft>
              <a:buSzPct val="100000"/>
              <a:buFont typeface="Arial" charset="0"/>
              <a:buChar char="─"/>
              <a:tabLst>
                <a:tab pos="9056688" algn="r"/>
              </a:tabLst>
              <a:defRPr>
                <a:solidFill>
                  <a:schemeClr val="tx1"/>
                </a:solidFill>
                <a:latin typeface="+mn-lt"/>
              </a:defRPr>
            </a:lvl2pPr>
            <a:lvl3pPr marL="990600" indent="-273050" algn="l" defTabSz="762000" rtl="0" eaLnBrk="1" fontAlgn="base" hangingPunct="1">
              <a:spcBef>
                <a:spcPct val="40000"/>
              </a:spcBef>
              <a:spcAft>
                <a:spcPct val="0"/>
              </a:spcAft>
              <a:buFont typeface="Wingdings" pitchFamily="2" charset="2"/>
              <a:buChar char="§"/>
              <a:tabLst>
                <a:tab pos="9056688" algn="r"/>
              </a:tabLst>
              <a:defRPr sz="1600">
                <a:solidFill>
                  <a:schemeClr val="tx1"/>
                </a:solidFill>
                <a:latin typeface="+mn-lt"/>
              </a:defRPr>
            </a:lvl3pPr>
            <a:lvl4pPr marL="1344613" indent="-269875" algn="l" defTabSz="762000" rtl="0" eaLnBrk="1" fontAlgn="base" hangingPunct="1">
              <a:spcBef>
                <a:spcPts val="300"/>
              </a:spcBef>
              <a:spcAft>
                <a:spcPct val="0"/>
              </a:spcAft>
              <a:buFont typeface="Arial" pitchFamily="34" charset="0"/>
              <a:buChar char="•"/>
              <a:tabLst>
                <a:tab pos="7862888" algn="r"/>
              </a:tabLst>
              <a:defRPr sz="1400">
                <a:solidFill>
                  <a:schemeClr val="tx1"/>
                </a:solidFill>
                <a:latin typeface="+mn-lt"/>
              </a:defRPr>
            </a:lvl4pPr>
            <a:lvl5pPr marL="1784350" indent="-342900" algn="l" defTabSz="762000" rtl="0" eaLnBrk="1" fontAlgn="base" hangingPunct="1">
              <a:spcBef>
                <a:spcPct val="40000"/>
              </a:spcBef>
              <a:spcAft>
                <a:spcPct val="0"/>
              </a:spcAft>
              <a:buChar char="–"/>
              <a:tabLst>
                <a:tab pos="7862888" algn="r"/>
              </a:tabLst>
              <a:defRPr sz="2000">
                <a:solidFill>
                  <a:schemeClr val="tx1"/>
                </a:solidFill>
                <a:latin typeface="+mn-lt"/>
              </a:defRPr>
            </a:lvl5pPr>
            <a:lvl6pPr marL="2241550" indent="-342900" algn="l" defTabSz="762000" rtl="0" eaLnBrk="1" fontAlgn="base" hangingPunct="1">
              <a:spcBef>
                <a:spcPct val="40000"/>
              </a:spcBef>
              <a:spcAft>
                <a:spcPct val="0"/>
              </a:spcAft>
              <a:buChar char="–"/>
              <a:tabLst>
                <a:tab pos="7862888" algn="r"/>
              </a:tabLst>
              <a:defRPr sz="2000">
                <a:solidFill>
                  <a:schemeClr val="tx1"/>
                </a:solidFill>
                <a:latin typeface="+mn-lt"/>
              </a:defRPr>
            </a:lvl6pPr>
            <a:lvl7pPr marL="2698750" indent="-342900" algn="l" defTabSz="762000" rtl="0" eaLnBrk="1" fontAlgn="base" hangingPunct="1">
              <a:spcBef>
                <a:spcPct val="40000"/>
              </a:spcBef>
              <a:spcAft>
                <a:spcPct val="0"/>
              </a:spcAft>
              <a:buChar char="–"/>
              <a:tabLst>
                <a:tab pos="7862888" algn="r"/>
              </a:tabLst>
              <a:defRPr sz="2000">
                <a:solidFill>
                  <a:schemeClr val="tx1"/>
                </a:solidFill>
                <a:latin typeface="+mn-lt"/>
              </a:defRPr>
            </a:lvl7pPr>
            <a:lvl8pPr marL="3155950" indent="-342900" algn="l" defTabSz="762000" rtl="0" eaLnBrk="1" fontAlgn="base" hangingPunct="1">
              <a:spcBef>
                <a:spcPct val="40000"/>
              </a:spcBef>
              <a:spcAft>
                <a:spcPct val="0"/>
              </a:spcAft>
              <a:buChar char="–"/>
              <a:tabLst>
                <a:tab pos="7862888" algn="r"/>
              </a:tabLst>
              <a:defRPr sz="2000">
                <a:solidFill>
                  <a:schemeClr val="tx1"/>
                </a:solidFill>
                <a:latin typeface="+mn-lt"/>
              </a:defRPr>
            </a:lvl8pPr>
            <a:lvl9pPr marL="3613150" indent="-342900" algn="l" defTabSz="762000" rtl="0" eaLnBrk="1" fontAlgn="base" hangingPunct="1">
              <a:spcBef>
                <a:spcPct val="40000"/>
              </a:spcBef>
              <a:spcAft>
                <a:spcPct val="0"/>
              </a:spcAft>
              <a:buChar char="–"/>
              <a:tabLst>
                <a:tab pos="7862888" algn="r"/>
              </a:tabLst>
              <a:defRPr sz="2000">
                <a:solidFill>
                  <a:schemeClr val="tx1"/>
                </a:solidFill>
                <a:latin typeface="+mn-lt"/>
              </a:defRPr>
            </a:lvl9pPr>
          </a:lstStyle>
          <a:p>
            <a:pPr marL="0" indent="0" algn="ctr" defTabSz="914400" fontAlgn="auto">
              <a:spcBef>
                <a:spcPct val="0"/>
              </a:spcBef>
              <a:spcAft>
                <a:spcPts val="0"/>
              </a:spcAft>
              <a:buSzTx/>
              <a:buNone/>
              <a:tabLst/>
            </a:pPr>
            <a:fld id="{5ACE23DA-D8E7-4E7C-A0FD-6491B17A6087}" type="datetime'''''''D''e''''''''''z''''''''''''''''''.'''''''''''''''''">
              <a:rPr lang="de-CH" altLang="en-US" sz="1200" b="1" smtClean="0"/>
              <a:t>Dez.</a:t>
            </a:fld>
            <a:endParaRPr lang="de-CH" sz="1200" b="1">
              <a:sym typeface="+mn-lt"/>
            </a:endParaRPr>
          </a:p>
        </p:txBody>
      </p:sp>
      <p:cxnSp>
        <p:nvCxnSpPr>
          <p:cNvPr id="18" name="Gerader Verbinder 17">
            <a:extLst>
              <a:ext uri="{FF2B5EF4-FFF2-40B4-BE49-F238E27FC236}">
                <a16:creationId xmlns:a16="http://schemas.microsoft.com/office/drawing/2014/main" id="{F5EE37FC-2039-4CB4-A46B-4ED720A19B23}"/>
              </a:ext>
            </a:extLst>
          </p:cNvPr>
          <p:cNvCxnSpPr/>
          <p:nvPr>
            <p:custDataLst>
              <p:tags r:id="rId14"/>
            </p:custDataLst>
          </p:nvPr>
        </p:nvCxnSpPr>
        <p:spPr bwMode="auto">
          <a:xfrm>
            <a:off x="4445000" y="1425575"/>
            <a:ext cx="0" cy="4638675"/>
          </a:xfrm>
          <a:prstGeom prst="line">
            <a:avLst/>
          </a:prstGeom>
          <a:solidFill>
            <a:schemeClr val="hlink"/>
          </a:solidFill>
          <a:ln w="3175" cap="flat" cmpd="sng" algn="ctr">
            <a:solidFill>
              <a:schemeClr val="tx1"/>
            </a:solidFill>
            <a:prstDash val="solid"/>
            <a:round/>
            <a:headEnd type="none" w="lg" len="lg"/>
            <a:tailEnd type="none" w="lg" len="lg"/>
          </a:ln>
          <a:effectLst/>
        </p:spPr>
      </p:cxnSp>
      <p:cxnSp>
        <p:nvCxnSpPr>
          <p:cNvPr id="19" name="Gerader Verbinder 18">
            <a:extLst>
              <a:ext uri="{FF2B5EF4-FFF2-40B4-BE49-F238E27FC236}">
                <a16:creationId xmlns:a16="http://schemas.microsoft.com/office/drawing/2014/main" id="{4DC84D22-E07D-4746-8706-DDDA3307BAB5}"/>
              </a:ext>
            </a:extLst>
          </p:cNvPr>
          <p:cNvCxnSpPr/>
          <p:nvPr>
            <p:custDataLst>
              <p:tags r:id="rId15"/>
            </p:custDataLst>
          </p:nvPr>
        </p:nvCxnSpPr>
        <p:spPr bwMode="auto">
          <a:xfrm>
            <a:off x="3775075" y="1425575"/>
            <a:ext cx="0" cy="4638675"/>
          </a:xfrm>
          <a:prstGeom prst="line">
            <a:avLst/>
          </a:prstGeom>
          <a:solidFill>
            <a:schemeClr val="hlink"/>
          </a:solidFill>
          <a:ln w="3175" cap="flat" cmpd="sng" algn="ctr">
            <a:solidFill>
              <a:schemeClr val="tx1"/>
            </a:solidFill>
            <a:prstDash val="solid"/>
            <a:round/>
            <a:headEnd type="none" w="med" len="med"/>
            <a:tailEnd type="none" w="med" len="med"/>
          </a:ln>
          <a:effectLst/>
        </p:spPr>
      </p:cxnSp>
      <p:cxnSp>
        <p:nvCxnSpPr>
          <p:cNvPr id="20" name="Gerader Verbinder 19">
            <a:extLst>
              <a:ext uri="{FF2B5EF4-FFF2-40B4-BE49-F238E27FC236}">
                <a16:creationId xmlns:a16="http://schemas.microsoft.com/office/drawing/2014/main" id="{BBDFA26D-CE01-4583-85AE-D7662E2F4AF8}"/>
              </a:ext>
            </a:extLst>
          </p:cNvPr>
          <p:cNvCxnSpPr/>
          <p:nvPr>
            <p:custDataLst>
              <p:tags r:id="rId16"/>
            </p:custDataLst>
          </p:nvPr>
        </p:nvCxnSpPr>
        <p:spPr bwMode="auto">
          <a:xfrm>
            <a:off x="3032125" y="1425575"/>
            <a:ext cx="0" cy="4638675"/>
          </a:xfrm>
          <a:prstGeom prst="line">
            <a:avLst/>
          </a:prstGeom>
          <a:solidFill>
            <a:schemeClr val="hlink"/>
          </a:solidFill>
          <a:ln w="9525" cap="flat" cmpd="sng" algn="ctr">
            <a:solidFill>
              <a:schemeClr val="tx1"/>
            </a:solidFill>
            <a:prstDash val="solid"/>
            <a:round/>
            <a:headEnd type="none" w="lg" len="lg"/>
            <a:tailEnd type="none" w="lg" len="lg"/>
          </a:ln>
          <a:effectLst/>
        </p:spPr>
      </p:cxnSp>
      <p:cxnSp>
        <p:nvCxnSpPr>
          <p:cNvPr id="21" name="Gerader Verbinder 20">
            <a:extLst>
              <a:ext uri="{FF2B5EF4-FFF2-40B4-BE49-F238E27FC236}">
                <a16:creationId xmlns:a16="http://schemas.microsoft.com/office/drawing/2014/main" id="{A3B0007A-6F4F-48D8-951D-1EAACE710152}"/>
              </a:ext>
            </a:extLst>
          </p:cNvPr>
          <p:cNvCxnSpPr>
            <a:cxnSpLocks/>
          </p:cNvCxnSpPr>
          <p:nvPr>
            <p:custDataLst>
              <p:tags r:id="rId17"/>
            </p:custDataLst>
          </p:nvPr>
        </p:nvCxnSpPr>
        <p:spPr bwMode="auto">
          <a:xfrm>
            <a:off x="777875" y="1425575"/>
            <a:ext cx="0" cy="4638675"/>
          </a:xfrm>
          <a:prstGeom prst="line">
            <a:avLst/>
          </a:prstGeom>
          <a:solidFill>
            <a:schemeClr val="hlink"/>
          </a:solidFill>
          <a:ln w="9525" cap="flat" cmpd="sng" algn="ctr">
            <a:solidFill>
              <a:schemeClr val="tx1"/>
            </a:solidFill>
            <a:prstDash val="solid"/>
            <a:round/>
            <a:headEnd type="none" w="lg" len="lg"/>
            <a:tailEnd type="none" w="lg" len="lg"/>
          </a:ln>
          <a:effectLst/>
        </p:spPr>
      </p:cxnSp>
      <p:cxnSp>
        <p:nvCxnSpPr>
          <p:cNvPr id="22" name="Gerader Verbinder 21">
            <a:extLst>
              <a:ext uri="{FF2B5EF4-FFF2-40B4-BE49-F238E27FC236}">
                <a16:creationId xmlns:a16="http://schemas.microsoft.com/office/drawing/2014/main" id="{10D76C89-01A0-4CBB-A609-C6B18DFF76D3}"/>
              </a:ext>
            </a:extLst>
          </p:cNvPr>
          <p:cNvCxnSpPr/>
          <p:nvPr>
            <p:custDataLst>
              <p:tags r:id="rId18"/>
            </p:custDataLst>
          </p:nvPr>
        </p:nvCxnSpPr>
        <p:spPr bwMode="auto">
          <a:xfrm>
            <a:off x="11771313" y="1425575"/>
            <a:ext cx="0" cy="4638675"/>
          </a:xfrm>
          <a:prstGeom prst="line">
            <a:avLst/>
          </a:prstGeom>
          <a:solidFill>
            <a:schemeClr val="hlink"/>
          </a:solidFill>
          <a:ln w="9525" cap="flat" cmpd="sng" algn="ctr">
            <a:solidFill>
              <a:schemeClr val="tx1"/>
            </a:solidFill>
            <a:prstDash val="solid"/>
            <a:round/>
            <a:headEnd type="none" w="lg" len="lg"/>
            <a:tailEnd type="none" w="lg" len="lg"/>
          </a:ln>
          <a:effectLst/>
        </p:spPr>
      </p:cxnSp>
      <p:cxnSp>
        <p:nvCxnSpPr>
          <p:cNvPr id="23" name="Gerader Verbinder 22">
            <a:extLst>
              <a:ext uri="{FF2B5EF4-FFF2-40B4-BE49-F238E27FC236}">
                <a16:creationId xmlns:a16="http://schemas.microsoft.com/office/drawing/2014/main" id="{949EB547-0559-49BD-8A2B-05E2939F5824}"/>
              </a:ext>
            </a:extLst>
          </p:cNvPr>
          <p:cNvCxnSpPr/>
          <p:nvPr>
            <p:custDataLst>
              <p:tags r:id="rId19"/>
            </p:custDataLst>
          </p:nvPr>
        </p:nvCxnSpPr>
        <p:spPr bwMode="auto">
          <a:xfrm>
            <a:off x="9567863" y="1425575"/>
            <a:ext cx="0" cy="4638675"/>
          </a:xfrm>
          <a:prstGeom prst="line">
            <a:avLst/>
          </a:prstGeom>
          <a:solidFill>
            <a:schemeClr val="hlink"/>
          </a:solidFill>
          <a:ln w="3175" cap="flat" cmpd="sng" algn="ctr">
            <a:solidFill>
              <a:schemeClr val="tx1"/>
            </a:solidFill>
            <a:prstDash val="solid"/>
            <a:round/>
            <a:headEnd type="none" w="med" len="med"/>
            <a:tailEnd type="none" w="med" len="med"/>
          </a:ln>
          <a:effectLst/>
        </p:spPr>
      </p:cxnSp>
      <p:cxnSp>
        <p:nvCxnSpPr>
          <p:cNvPr id="24" name="Gerader Verbinder 23">
            <a:extLst>
              <a:ext uri="{FF2B5EF4-FFF2-40B4-BE49-F238E27FC236}">
                <a16:creationId xmlns:a16="http://schemas.microsoft.com/office/drawing/2014/main" id="{4B7BC24A-5C1D-4362-AA0B-5D9F1951334A}"/>
              </a:ext>
            </a:extLst>
          </p:cNvPr>
          <p:cNvCxnSpPr/>
          <p:nvPr>
            <p:custDataLst>
              <p:tags r:id="rId20"/>
            </p:custDataLst>
          </p:nvPr>
        </p:nvCxnSpPr>
        <p:spPr bwMode="auto">
          <a:xfrm>
            <a:off x="10310813" y="1425575"/>
            <a:ext cx="0" cy="4638675"/>
          </a:xfrm>
          <a:prstGeom prst="line">
            <a:avLst/>
          </a:prstGeom>
          <a:solidFill>
            <a:schemeClr val="hlink"/>
          </a:solidFill>
          <a:ln w="3175" cap="flat" cmpd="sng" algn="ctr">
            <a:solidFill>
              <a:schemeClr val="tx1"/>
            </a:solidFill>
            <a:prstDash val="solid"/>
            <a:round/>
            <a:headEnd type="none" w="med" len="med"/>
            <a:tailEnd type="none" w="med" len="med"/>
          </a:ln>
          <a:effectLst/>
        </p:spPr>
      </p:cxnSp>
      <p:cxnSp>
        <p:nvCxnSpPr>
          <p:cNvPr id="25" name="Gerader Verbinder 24">
            <a:extLst>
              <a:ext uri="{FF2B5EF4-FFF2-40B4-BE49-F238E27FC236}">
                <a16:creationId xmlns:a16="http://schemas.microsoft.com/office/drawing/2014/main" id="{D19359AD-7704-4996-B6AA-915A5CBCE7A2}"/>
              </a:ext>
            </a:extLst>
          </p:cNvPr>
          <p:cNvCxnSpPr/>
          <p:nvPr>
            <p:custDataLst>
              <p:tags r:id="rId21"/>
            </p:custDataLst>
          </p:nvPr>
        </p:nvCxnSpPr>
        <p:spPr bwMode="auto">
          <a:xfrm>
            <a:off x="11028363" y="1425575"/>
            <a:ext cx="0" cy="4638675"/>
          </a:xfrm>
          <a:prstGeom prst="line">
            <a:avLst/>
          </a:prstGeom>
          <a:solidFill>
            <a:schemeClr val="hlink"/>
          </a:solidFill>
          <a:ln w="3175" cap="flat" cmpd="sng" algn="ctr">
            <a:solidFill>
              <a:schemeClr val="tx1"/>
            </a:solidFill>
            <a:prstDash val="solid"/>
            <a:round/>
            <a:headEnd type="none" w="med" len="med"/>
            <a:tailEnd type="none" w="med" len="med"/>
          </a:ln>
          <a:effectLst/>
        </p:spPr>
      </p:cxnSp>
      <p:cxnSp>
        <p:nvCxnSpPr>
          <p:cNvPr id="26" name="Gerader Verbinder 25">
            <a:extLst>
              <a:ext uri="{FF2B5EF4-FFF2-40B4-BE49-F238E27FC236}">
                <a16:creationId xmlns:a16="http://schemas.microsoft.com/office/drawing/2014/main" id="{F3441A60-CEB4-4D01-A77A-1EBAD5A4DB7B}"/>
              </a:ext>
            </a:extLst>
          </p:cNvPr>
          <p:cNvCxnSpPr/>
          <p:nvPr>
            <p:custDataLst>
              <p:tags r:id="rId22"/>
            </p:custDataLst>
          </p:nvPr>
        </p:nvCxnSpPr>
        <p:spPr bwMode="auto">
          <a:xfrm>
            <a:off x="8850313" y="1425575"/>
            <a:ext cx="0" cy="4638675"/>
          </a:xfrm>
          <a:prstGeom prst="line">
            <a:avLst/>
          </a:prstGeom>
          <a:solidFill>
            <a:schemeClr val="hlink"/>
          </a:solidFill>
          <a:ln w="3175" cap="flat" cmpd="sng" algn="ctr">
            <a:solidFill>
              <a:schemeClr val="tx1"/>
            </a:solidFill>
            <a:prstDash val="solid"/>
            <a:round/>
            <a:headEnd type="none" w="med" len="med"/>
            <a:tailEnd type="none" w="med" len="med"/>
          </a:ln>
          <a:effectLst/>
        </p:spPr>
      </p:cxnSp>
      <p:cxnSp>
        <p:nvCxnSpPr>
          <p:cNvPr id="27" name="Gerader Verbinder 26">
            <a:extLst>
              <a:ext uri="{FF2B5EF4-FFF2-40B4-BE49-F238E27FC236}">
                <a16:creationId xmlns:a16="http://schemas.microsoft.com/office/drawing/2014/main" id="{50B8702A-DF28-428C-8EB8-4C13D84AAE0A}"/>
              </a:ext>
            </a:extLst>
          </p:cNvPr>
          <p:cNvCxnSpPr/>
          <p:nvPr>
            <p:custDataLst>
              <p:tags r:id="rId23"/>
            </p:custDataLst>
          </p:nvPr>
        </p:nvCxnSpPr>
        <p:spPr bwMode="auto">
          <a:xfrm>
            <a:off x="8107363" y="1425575"/>
            <a:ext cx="0" cy="4638675"/>
          </a:xfrm>
          <a:prstGeom prst="line">
            <a:avLst/>
          </a:prstGeom>
          <a:solidFill>
            <a:schemeClr val="hlink"/>
          </a:solidFill>
          <a:ln w="3175" cap="flat" cmpd="sng" algn="ctr">
            <a:solidFill>
              <a:schemeClr val="tx1"/>
            </a:solidFill>
            <a:prstDash val="solid"/>
            <a:round/>
            <a:headEnd type="none" w="lg" len="lg"/>
            <a:tailEnd type="none" w="lg" len="lg"/>
          </a:ln>
          <a:effectLst/>
        </p:spPr>
      </p:cxnSp>
      <p:cxnSp>
        <p:nvCxnSpPr>
          <p:cNvPr id="28" name="Gerader Verbinder 27">
            <a:extLst>
              <a:ext uri="{FF2B5EF4-FFF2-40B4-BE49-F238E27FC236}">
                <a16:creationId xmlns:a16="http://schemas.microsoft.com/office/drawing/2014/main" id="{26F113A4-030D-4D73-90EB-FE58ACEFDD7D}"/>
              </a:ext>
            </a:extLst>
          </p:cNvPr>
          <p:cNvCxnSpPr/>
          <p:nvPr>
            <p:custDataLst>
              <p:tags r:id="rId24"/>
            </p:custDataLst>
          </p:nvPr>
        </p:nvCxnSpPr>
        <p:spPr bwMode="auto">
          <a:xfrm>
            <a:off x="7366000" y="1425575"/>
            <a:ext cx="0" cy="4638675"/>
          </a:xfrm>
          <a:prstGeom prst="line">
            <a:avLst/>
          </a:prstGeom>
          <a:solidFill>
            <a:schemeClr val="hlink"/>
          </a:solidFill>
          <a:ln w="3175" cap="flat" cmpd="sng" algn="ctr">
            <a:solidFill>
              <a:schemeClr val="tx1"/>
            </a:solidFill>
            <a:prstDash val="solid"/>
            <a:round/>
            <a:headEnd type="none" w="lg" len="lg"/>
            <a:tailEnd type="none" w="lg" len="lg"/>
          </a:ln>
          <a:effectLst/>
        </p:spPr>
      </p:cxnSp>
      <p:cxnSp>
        <p:nvCxnSpPr>
          <p:cNvPr id="29" name="Gerader Verbinder 28">
            <a:extLst>
              <a:ext uri="{FF2B5EF4-FFF2-40B4-BE49-F238E27FC236}">
                <a16:creationId xmlns:a16="http://schemas.microsoft.com/office/drawing/2014/main" id="{71ADFC26-472A-4DF1-AF46-7D551556E26F}"/>
              </a:ext>
            </a:extLst>
          </p:cNvPr>
          <p:cNvCxnSpPr/>
          <p:nvPr>
            <p:custDataLst>
              <p:tags r:id="rId25"/>
            </p:custDataLst>
          </p:nvPr>
        </p:nvCxnSpPr>
        <p:spPr bwMode="auto">
          <a:xfrm>
            <a:off x="6646863" y="1425575"/>
            <a:ext cx="0" cy="4638675"/>
          </a:xfrm>
          <a:prstGeom prst="line">
            <a:avLst/>
          </a:prstGeom>
          <a:solidFill>
            <a:schemeClr val="hlink"/>
          </a:solidFill>
          <a:ln w="3175" cap="flat" cmpd="sng" algn="ctr">
            <a:solidFill>
              <a:schemeClr val="tx1"/>
            </a:solidFill>
            <a:prstDash val="solid"/>
            <a:round/>
            <a:headEnd type="none" w="lg" len="lg"/>
            <a:tailEnd type="none" w="lg" len="lg"/>
          </a:ln>
          <a:effectLst/>
        </p:spPr>
      </p:cxnSp>
      <p:cxnSp>
        <p:nvCxnSpPr>
          <p:cNvPr id="30" name="Gerader Verbinder 29">
            <a:extLst>
              <a:ext uri="{FF2B5EF4-FFF2-40B4-BE49-F238E27FC236}">
                <a16:creationId xmlns:a16="http://schemas.microsoft.com/office/drawing/2014/main" id="{E146B81D-1E1A-4085-8735-644EABB48B0E}"/>
              </a:ext>
            </a:extLst>
          </p:cNvPr>
          <p:cNvCxnSpPr/>
          <p:nvPr>
            <p:custDataLst>
              <p:tags r:id="rId26"/>
            </p:custDataLst>
          </p:nvPr>
        </p:nvCxnSpPr>
        <p:spPr bwMode="auto">
          <a:xfrm>
            <a:off x="5905500" y="1425575"/>
            <a:ext cx="0" cy="4638675"/>
          </a:xfrm>
          <a:prstGeom prst="line">
            <a:avLst/>
          </a:prstGeom>
          <a:solidFill>
            <a:schemeClr val="hlink"/>
          </a:solidFill>
          <a:ln w="3175" cap="flat" cmpd="sng" algn="ctr">
            <a:solidFill>
              <a:schemeClr val="tx1"/>
            </a:solidFill>
            <a:prstDash val="solid"/>
            <a:round/>
            <a:headEnd type="none" w="lg" len="lg"/>
            <a:tailEnd type="none" w="lg" len="lg"/>
          </a:ln>
          <a:effectLst/>
        </p:spPr>
      </p:cxnSp>
      <p:cxnSp>
        <p:nvCxnSpPr>
          <p:cNvPr id="31" name="Gerader Verbinder 30">
            <a:extLst>
              <a:ext uri="{FF2B5EF4-FFF2-40B4-BE49-F238E27FC236}">
                <a16:creationId xmlns:a16="http://schemas.microsoft.com/office/drawing/2014/main" id="{926F60E7-94AD-4311-B55A-00C90C1235B6}"/>
              </a:ext>
            </a:extLst>
          </p:cNvPr>
          <p:cNvCxnSpPr/>
          <p:nvPr>
            <p:custDataLst>
              <p:tags r:id="rId27"/>
            </p:custDataLst>
          </p:nvPr>
        </p:nvCxnSpPr>
        <p:spPr bwMode="auto">
          <a:xfrm>
            <a:off x="5186363" y="1425575"/>
            <a:ext cx="0" cy="4638675"/>
          </a:xfrm>
          <a:prstGeom prst="line">
            <a:avLst/>
          </a:prstGeom>
          <a:solidFill>
            <a:schemeClr val="hlink"/>
          </a:solidFill>
          <a:ln w="3175" cap="flat" cmpd="sng" algn="ctr">
            <a:solidFill>
              <a:schemeClr val="tx1"/>
            </a:solidFill>
            <a:prstDash val="solid"/>
            <a:round/>
            <a:headEnd type="none" w="lg" len="lg"/>
            <a:tailEnd type="none" w="lg" len="lg"/>
          </a:ln>
          <a:effectLst/>
        </p:spPr>
      </p:cxnSp>
      <p:cxnSp>
        <p:nvCxnSpPr>
          <p:cNvPr id="32" name="Gerader Verbinder 31">
            <a:extLst>
              <a:ext uri="{FF2B5EF4-FFF2-40B4-BE49-F238E27FC236}">
                <a16:creationId xmlns:a16="http://schemas.microsoft.com/office/drawing/2014/main" id="{0C7DE67E-3CFA-4167-95D4-F9188B03FB46}"/>
              </a:ext>
            </a:extLst>
          </p:cNvPr>
          <p:cNvCxnSpPr/>
          <p:nvPr>
            <p:custDataLst>
              <p:tags r:id="rId28"/>
            </p:custDataLst>
          </p:nvPr>
        </p:nvCxnSpPr>
        <p:spPr bwMode="auto">
          <a:xfrm>
            <a:off x="8275638"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 name="Gerader Verbinder 32">
            <a:extLst>
              <a:ext uri="{FF2B5EF4-FFF2-40B4-BE49-F238E27FC236}">
                <a16:creationId xmlns:a16="http://schemas.microsoft.com/office/drawing/2014/main" id="{15FF5CE8-669E-49CD-A182-8323A3CB8934}"/>
              </a:ext>
            </a:extLst>
          </p:cNvPr>
          <p:cNvCxnSpPr/>
          <p:nvPr>
            <p:custDataLst>
              <p:tags r:id="rId29"/>
            </p:custDataLst>
          </p:nvPr>
        </p:nvCxnSpPr>
        <p:spPr bwMode="auto">
          <a:xfrm>
            <a:off x="6432550"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Gerader Verbinder 33">
            <a:extLst>
              <a:ext uri="{FF2B5EF4-FFF2-40B4-BE49-F238E27FC236}">
                <a16:creationId xmlns:a16="http://schemas.microsoft.com/office/drawing/2014/main" id="{A48D9529-0523-4D60-A16A-99AB8CBC7C63}"/>
              </a:ext>
            </a:extLst>
          </p:cNvPr>
          <p:cNvCxnSpPr/>
          <p:nvPr>
            <p:custDataLst>
              <p:tags r:id="rId30"/>
            </p:custDataLst>
          </p:nvPr>
        </p:nvCxnSpPr>
        <p:spPr bwMode="auto">
          <a:xfrm>
            <a:off x="4756150"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Gerader Verbinder 34">
            <a:extLst>
              <a:ext uri="{FF2B5EF4-FFF2-40B4-BE49-F238E27FC236}">
                <a16:creationId xmlns:a16="http://schemas.microsoft.com/office/drawing/2014/main" id="{7FBA821F-730E-4FCA-8DA2-2369DAE85FB6}"/>
              </a:ext>
            </a:extLst>
          </p:cNvPr>
          <p:cNvCxnSpPr/>
          <p:nvPr>
            <p:custDataLst>
              <p:tags r:id="rId31"/>
            </p:custDataLst>
          </p:nvPr>
        </p:nvCxnSpPr>
        <p:spPr bwMode="auto">
          <a:xfrm>
            <a:off x="7102475"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Gerader Verbinder 35">
            <a:extLst>
              <a:ext uri="{FF2B5EF4-FFF2-40B4-BE49-F238E27FC236}">
                <a16:creationId xmlns:a16="http://schemas.microsoft.com/office/drawing/2014/main" id="{25724C7E-F266-4604-814C-169D42FFD4EE}"/>
              </a:ext>
            </a:extLst>
          </p:cNvPr>
          <p:cNvCxnSpPr/>
          <p:nvPr>
            <p:custDataLst>
              <p:tags r:id="rId32"/>
            </p:custDataLst>
          </p:nvPr>
        </p:nvCxnSpPr>
        <p:spPr bwMode="auto">
          <a:xfrm>
            <a:off x="7940675"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Gerader Verbinder 36">
            <a:extLst>
              <a:ext uri="{FF2B5EF4-FFF2-40B4-BE49-F238E27FC236}">
                <a16:creationId xmlns:a16="http://schemas.microsoft.com/office/drawing/2014/main" id="{E58369EB-F2CC-4DEA-8176-73B85667398F}"/>
              </a:ext>
            </a:extLst>
          </p:cNvPr>
          <p:cNvCxnSpPr/>
          <p:nvPr>
            <p:custDataLst>
              <p:tags r:id="rId33"/>
            </p:custDataLst>
          </p:nvPr>
        </p:nvCxnSpPr>
        <p:spPr bwMode="auto">
          <a:xfrm>
            <a:off x="10453688"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Gerader Verbinder 37">
            <a:extLst>
              <a:ext uri="{FF2B5EF4-FFF2-40B4-BE49-F238E27FC236}">
                <a16:creationId xmlns:a16="http://schemas.microsoft.com/office/drawing/2014/main" id="{CC50DFE9-6D69-43F8-A2B6-7F445CDA604E}"/>
              </a:ext>
            </a:extLst>
          </p:cNvPr>
          <p:cNvCxnSpPr/>
          <p:nvPr>
            <p:custDataLst>
              <p:tags r:id="rId34"/>
            </p:custDataLst>
          </p:nvPr>
        </p:nvCxnSpPr>
        <p:spPr bwMode="auto">
          <a:xfrm>
            <a:off x="4922838"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Gerader Verbinder 38">
            <a:extLst>
              <a:ext uri="{FF2B5EF4-FFF2-40B4-BE49-F238E27FC236}">
                <a16:creationId xmlns:a16="http://schemas.microsoft.com/office/drawing/2014/main" id="{E5BB3F1D-2118-4D70-9B84-B39400C80AAC}"/>
              </a:ext>
            </a:extLst>
          </p:cNvPr>
          <p:cNvCxnSpPr/>
          <p:nvPr>
            <p:custDataLst>
              <p:tags r:id="rId35"/>
            </p:custDataLst>
          </p:nvPr>
        </p:nvCxnSpPr>
        <p:spPr bwMode="auto">
          <a:xfrm>
            <a:off x="7772400"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 name="Gerader Verbinder 39">
            <a:extLst>
              <a:ext uri="{FF2B5EF4-FFF2-40B4-BE49-F238E27FC236}">
                <a16:creationId xmlns:a16="http://schemas.microsoft.com/office/drawing/2014/main" id="{8DD7D3F6-C1C4-4C8B-85C1-4BEADAD62937}"/>
              </a:ext>
            </a:extLst>
          </p:cNvPr>
          <p:cNvCxnSpPr/>
          <p:nvPr>
            <p:custDataLst>
              <p:tags r:id="rId36"/>
            </p:custDataLst>
          </p:nvPr>
        </p:nvCxnSpPr>
        <p:spPr bwMode="auto">
          <a:xfrm>
            <a:off x="8945563"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Gerader Verbinder 40">
            <a:extLst>
              <a:ext uri="{FF2B5EF4-FFF2-40B4-BE49-F238E27FC236}">
                <a16:creationId xmlns:a16="http://schemas.microsoft.com/office/drawing/2014/main" id="{88CCA208-590A-4CB6-86AB-D1C423D2E4E4}"/>
              </a:ext>
            </a:extLst>
          </p:cNvPr>
          <p:cNvCxnSpPr/>
          <p:nvPr>
            <p:custDataLst>
              <p:tags r:id="rId37"/>
            </p:custDataLst>
          </p:nvPr>
        </p:nvCxnSpPr>
        <p:spPr bwMode="auto">
          <a:xfrm>
            <a:off x="7605713"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Gerader Verbinder 41">
            <a:extLst>
              <a:ext uri="{FF2B5EF4-FFF2-40B4-BE49-F238E27FC236}">
                <a16:creationId xmlns:a16="http://schemas.microsoft.com/office/drawing/2014/main" id="{A55D9E16-C515-4533-864B-3A98DB7EE9B3}"/>
              </a:ext>
            </a:extLst>
          </p:cNvPr>
          <p:cNvCxnSpPr/>
          <p:nvPr>
            <p:custDataLst>
              <p:tags r:id="rId38"/>
            </p:custDataLst>
          </p:nvPr>
        </p:nvCxnSpPr>
        <p:spPr bwMode="auto">
          <a:xfrm>
            <a:off x="7437438"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Gerader Verbinder 42">
            <a:extLst>
              <a:ext uri="{FF2B5EF4-FFF2-40B4-BE49-F238E27FC236}">
                <a16:creationId xmlns:a16="http://schemas.microsoft.com/office/drawing/2014/main" id="{59045BDD-31AE-4258-AB31-001CC2EE05C8}"/>
              </a:ext>
            </a:extLst>
          </p:cNvPr>
          <p:cNvCxnSpPr/>
          <p:nvPr>
            <p:custDataLst>
              <p:tags r:id="rId39"/>
            </p:custDataLst>
          </p:nvPr>
        </p:nvCxnSpPr>
        <p:spPr bwMode="auto">
          <a:xfrm>
            <a:off x="10790238"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Gerader Verbinder 43">
            <a:extLst>
              <a:ext uri="{FF2B5EF4-FFF2-40B4-BE49-F238E27FC236}">
                <a16:creationId xmlns:a16="http://schemas.microsoft.com/office/drawing/2014/main" id="{69ECD9A9-1EF5-40A0-9FCA-2732A03A0764}"/>
              </a:ext>
            </a:extLst>
          </p:cNvPr>
          <p:cNvCxnSpPr/>
          <p:nvPr>
            <p:custDataLst>
              <p:tags r:id="rId40"/>
            </p:custDataLst>
          </p:nvPr>
        </p:nvCxnSpPr>
        <p:spPr bwMode="auto">
          <a:xfrm>
            <a:off x="7270750"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Gerader Verbinder 44">
            <a:extLst>
              <a:ext uri="{FF2B5EF4-FFF2-40B4-BE49-F238E27FC236}">
                <a16:creationId xmlns:a16="http://schemas.microsoft.com/office/drawing/2014/main" id="{9D802765-6B0D-424A-9BCF-CA41C657C5A9}"/>
              </a:ext>
            </a:extLst>
          </p:cNvPr>
          <p:cNvCxnSpPr/>
          <p:nvPr>
            <p:custDataLst>
              <p:tags r:id="rId41"/>
            </p:custDataLst>
          </p:nvPr>
        </p:nvCxnSpPr>
        <p:spPr bwMode="auto">
          <a:xfrm>
            <a:off x="6264275"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Gerader Verbinder 45">
            <a:extLst>
              <a:ext uri="{FF2B5EF4-FFF2-40B4-BE49-F238E27FC236}">
                <a16:creationId xmlns:a16="http://schemas.microsoft.com/office/drawing/2014/main" id="{ABFE3E80-E083-4C04-AA29-0CE9D98AD90B}"/>
              </a:ext>
            </a:extLst>
          </p:cNvPr>
          <p:cNvCxnSpPr/>
          <p:nvPr>
            <p:custDataLst>
              <p:tags r:id="rId42"/>
            </p:custDataLst>
          </p:nvPr>
        </p:nvCxnSpPr>
        <p:spPr bwMode="auto">
          <a:xfrm>
            <a:off x="10956925"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Gerader Verbinder 46">
            <a:extLst>
              <a:ext uri="{FF2B5EF4-FFF2-40B4-BE49-F238E27FC236}">
                <a16:creationId xmlns:a16="http://schemas.microsoft.com/office/drawing/2014/main" id="{4AE41076-16CC-41D7-8467-D3385DD910DA}"/>
              </a:ext>
            </a:extLst>
          </p:cNvPr>
          <p:cNvCxnSpPr/>
          <p:nvPr>
            <p:custDataLst>
              <p:tags r:id="rId43"/>
            </p:custDataLst>
          </p:nvPr>
        </p:nvCxnSpPr>
        <p:spPr bwMode="auto">
          <a:xfrm>
            <a:off x="6599238"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Gerader Verbinder 47">
            <a:extLst>
              <a:ext uri="{FF2B5EF4-FFF2-40B4-BE49-F238E27FC236}">
                <a16:creationId xmlns:a16="http://schemas.microsoft.com/office/drawing/2014/main" id="{8C2D5993-41D4-4F73-81F7-362DB6CD90B3}"/>
              </a:ext>
            </a:extLst>
          </p:cNvPr>
          <p:cNvCxnSpPr/>
          <p:nvPr>
            <p:custDataLst>
              <p:tags r:id="rId44"/>
            </p:custDataLst>
          </p:nvPr>
        </p:nvCxnSpPr>
        <p:spPr bwMode="auto">
          <a:xfrm>
            <a:off x="11125200"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Gerader Verbinder 48">
            <a:extLst>
              <a:ext uri="{FF2B5EF4-FFF2-40B4-BE49-F238E27FC236}">
                <a16:creationId xmlns:a16="http://schemas.microsoft.com/office/drawing/2014/main" id="{ECD823DF-22B5-47EE-AEC2-3E573292667F}"/>
              </a:ext>
            </a:extLst>
          </p:cNvPr>
          <p:cNvCxnSpPr/>
          <p:nvPr>
            <p:custDataLst>
              <p:tags r:id="rId45"/>
            </p:custDataLst>
          </p:nvPr>
        </p:nvCxnSpPr>
        <p:spPr bwMode="auto">
          <a:xfrm>
            <a:off x="6097588"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Gerader Verbinder 49">
            <a:extLst>
              <a:ext uri="{FF2B5EF4-FFF2-40B4-BE49-F238E27FC236}">
                <a16:creationId xmlns:a16="http://schemas.microsoft.com/office/drawing/2014/main" id="{F8854AC7-A293-45C9-9533-F5F975FB4871}"/>
              </a:ext>
            </a:extLst>
          </p:cNvPr>
          <p:cNvCxnSpPr/>
          <p:nvPr>
            <p:custDataLst>
              <p:tags r:id="rId46"/>
            </p:custDataLst>
          </p:nvPr>
        </p:nvCxnSpPr>
        <p:spPr bwMode="auto">
          <a:xfrm>
            <a:off x="5929313"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Gerader Verbinder 50">
            <a:extLst>
              <a:ext uri="{FF2B5EF4-FFF2-40B4-BE49-F238E27FC236}">
                <a16:creationId xmlns:a16="http://schemas.microsoft.com/office/drawing/2014/main" id="{49CD54A3-5CDF-45AE-B55F-1F92528C2341}"/>
              </a:ext>
            </a:extLst>
          </p:cNvPr>
          <p:cNvCxnSpPr/>
          <p:nvPr>
            <p:custDataLst>
              <p:tags r:id="rId47"/>
            </p:custDataLst>
          </p:nvPr>
        </p:nvCxnSpPr>
        <p:spPr bwMode="auto">
          <a:xfrm>
            <a:off x="11460163"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Gerader Verbinder 51">
            <a:extLst>
              <a:ext uri="{FF2B5EF4-FFF2-40B4-BE49-F238E27FC236}">
                <a16:creationId xmlns:a16="http://schemas.microsoft.com/office/drawing/2014/main" id="{D40D7308-13F9-4560-BF5D-E038656E3810}"/>
              </a:ext>
            </a:extLst>
          </p:cNvPr>
          <p:cNvCxnSpPr/>
          <p:nvPr>
            <p:custDataLst>
              <p:tags r:id="rId48"/>
            </p:custDataLst>
          </p:nvPr>
        </p:nvCxnSpPr>
        <p:spPr bwMode="auto">
          <a:xfrm>
            <a:off x="5594350"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Gerader Verbinder 52">
            <a:extLst>
              <a:ext uri="{FF2B5EF4-FFF2-40B4-BE49-F238E27FC236}">
                <a16:creationId xmlns:a16="http://schemas.microsoft.com/office/drawing/2014/main" id="{BF2C681E-281B-4D7E-B34A-DEFC59A25B2B}"/>
              </a:ext>
            </a:extLst>
          </p:cNvPr>
          <p:cNvCxnSpPr/>
          <p:nvPr>
            <p:custDataLst>
              <p:tags r:id="rId49"/>
            </p:custDataLst>
          </p:nvPr>
        </p:nvCxnSpPr>
        <p:spPr bwMode="auto">
          <a:xfrm>
            <a:off x="11628438"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Gerader Verbinder 53">
            <a:extLst>
              <a:ext uri="{FF2B5EF4-FFF2-40B4-BE49-F238E27FC236}">
                <a16:creationId xmlns:a16="http://schemas.microsoft.com/office/drawing/2014/main" id="{AE63F8F3-878B-4682-BA33-69B0719226E5}"/>
              </a:ext>
            </a:extLst>
          </p:cNvPr>
          <p:cNvCxnSpPr/>
          <p:nvPr>
            <p:custDataLst>
              <p:tags r:id="rId50"/>
            </p:custDataLst>
          </p:nvPr>
        </p:nvCxnSpPr>
        <p:spPr bwMode="auto">
          <a:xfrm>
            <a:off x="5426075"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 name="Gerader Verbinder 54">
            <a:extLst>
              <a:ext uri="{FF2B5EF4-FFF2-40B4-BE49-F238E27FC236}">
                <a16:creationId xmlns:a16="http://schemas.microsoft.com/office/drawing/2014/main" id="{146A0E5A-25C7-4429-8B58-E8D7B99EC030}"/>
              </a:ext>
            </a:extLst>
          </p:cNvPr>
          <p:cNvCxnSpPr/>
          <p:nvPr>
            <p:custDataLst>
              <p:tags r:id="rId51"/>
            </p:custDataLst>
          </p:nvPr>
        </p:nvCxnSpPr>
        <p:spPr bwMode="auto">
          <a:xfrm>
            <a:off x="5259388"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Gerader Verbinder 55">
            <a:extLst>
              <a:ext uri="{FF2B5EF4-FFF2-40B4-BE49-F238E27FC236}">
                <a16:creationId xmlns:a16="http://schemas.microsoft.com/office/drawing/2014/main" id="{2049F87B-4577-45D0-AD26-32BC871B5C9C}"/>
              </a:ext>
            </a:extLst>
          </p:cNvPr>
          <p:cNvCxnSpPr/>
          <p:nvPr>
            <p:custDataLst>
              <p:tags r:id="rId52"/>
            </p:custDataLst>
          </p:nvPr>
        </p:nvCxnSpPr>
        <p:spPr bwMode="auto">
          <a:xfrm>
            <a:off x="5091113"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Gerader Verbinder 56">
            <a:extLst>
              <a:ext uri="{FF2B5EF4-FFF2-40B4-BE49-F238E27FC236}">
                <a16:creationId xmlns:a16="http://schemas.microsoft.com/office/drawing/2014/main" id="{A2BD76BD-6751-4D0A-BEA8-A3AF6F44BAE4}"/>
              </a:ext>
            </a:extLst>
          </p:cNvPr>
          <p:cNvCxnSpPr/>
          <p:nvPr>
            <p:custDataLst>
              <p:tags r:id="rId53"/>
            </p:custDataLst>
          </p:nvPr>
        </p:nvCxnSpPr>
        <p:spPr bwMode="auto">
          <a:xfrm>
            <a:off x="4587875"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Gerader Verbinder 57">
            <a:extLst>
              <a:ext uri="{FF2B5EF4-FFF2-40B4-BE49-F238E27FC236}">
                <a16:creationId xmlns:a16="http://schemas.microsoft.com/office/drawing/2014/main" id="{CB26399A-4ADC-4B64-909B-127B0660697F}"/>
              </a:ext>
            </a:extLst>
          </p:cNvPr>
          <p:cNvCxnSpPr/>
          <p:nvPr>
            <p:custDataLst>
              <p:tags r:id="rId54"/>
            </p:custDataLst>
          </p:nvPr>
        </p:nvCxnSpPr>
        <p:spPr bwMode="auto">
          <a:xfrm>
            <a:off x="4421188"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Gerader Verbinder 58">
            <a:extLst>
              <a:ext uri="{FF2B5EF4-FFF2-40B4-BE49-F238E27FC236}">
                <a16:creationId xmlns:a16="http://schemas.microsoft.com/office/drawing/2014/main" id="{C351B0F8-E0F2-4988-AE4E-F0F012CA8712}"/>
              </a:ext>
            </a:extLst>
          </p:cNvPr>
          <p:cNvCxnSpPr/>
          <p:nvPr>
            <p:custDataLst>
              <p:tags r:id="rId55"/>
            </p:custDataLst>
          </p:nvPr>
        </p:nvCxnSpPr>
        <p:spPr bwMode="auto">
          <a:xfrm>
            <a:off x="4252913"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Gerader Verbinder 59">
            <a:extLst>
              <a:ext uri="{FF2B5EF4-FFF2-40B4-BE49-F238E27FC236}">
                <a16:creationId xmlns:a16="http://schemas.microsoft.com/office/drawing/2014/main" id="{E931D0E8-A781-4383-9434-14DE7F539143}"/>
              </a:ext>
            </a:extLst>
          </p:cNvPr>
          <p:cNvCxnSpPr/>
          <p:nvPr>
            <p:custDataLst>
              <p:tags r:id="rId56"/>
            </p:custDataLst>
          </p:nvPr>
        </p:nvCxnSpPr>
        <p:spPr bwMode="auto">
          <a:xfrm>
            <a:off x="4086225"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Gerader Verbinder 60">
            <a:extLst>
              <a:ext uri="{FF2B5EF4-FFF2-40B4-BE49-F238E27FC236}">
                <a16:creationId xmlns:a16="http://schemas.microsoft.com/office/drawing/2014/main" id="{3C7C9699-D058-4EF3-ADFE-CD5F8EB6BF46}"/>
              </a:ext>
            </a:extLst>
          </p:cNvPr>
          <p:cNvCxnSpPr/>
          <p:nvPr>
            <p:custDataLst>
              <p:tags r:id="rId57"/>
            </p:custDataLst>
          </p:nvPr>
        </p:nvCxnSpPr>
        <p:spPr bwMode="auto">
          <a:xfrm>
            <a:off x="9952038"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Gerader Verbinder 61">
            <a:extLst>
              <a:ext uri="{FF2B5EF4-FFF2-40B4-BE49-F238E27FC236}">
                <a16:creationId xmlns:a16="http://schemas.microsoft.com/office/drawing/2014/main" id="{5F87EC15-9A9A-455B-838F-9E01CCFA540C}"/>
              </a:ext>
            </a:extLst>
          </p:cNvPr>
          <p:cNvCxnSpPr/>
          <p:nvPr>
            <p:custDataLst>
              <p:tags r:id="rId58"/>
            </p:custDataLst>
          </p:nvPr>
        </p:nvCxnSpPr>
        <p:spPr bwMode="auto">
          <a:xfrm>
            <a:off x="9280525"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Gerader Verbinder 62">
            <a:extLst>
              <a:ext uri="{FF2B5EF4-FFF2-40B4-BE49-F238E27FC236}">
                <a16:creationId xmlns:a16="http://schemas.microsoft.com/office/drawing/2014/main" id="{DB869C8B-6600-4BCD-B64F-E385B1E726A8}"/>
              </a:ext>
            </a:extLst>
          </p:cNvPr>
          <p:cNvCxnSpPr/>
          <p:nvPr>
            <p:custDataLst>
              <p:tags r:id="rId59"/>
            </p:custDataLst>
          </p:nvPr>
        </p:nvCxnSpPr>
        <p:spPr bwMode="auto">
          <a:xfrm>
            <a:off x="3582988"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Gerader Verbinder 63">
            <a:extLst>
              <a:ext uri="{FF2B5EF4-FFF2-40B4-BE49-F238E27FC236}">
                <a16:creationId xmlns:a16="http://schemas.microsoft.com/office/drawing/2014/main" id="{319F2F9F-8159-42A7-916E-5D70FBAE8E34}"/>
              </a:ext>
            </a:extLst>
          </p:cNvPr>
          <p:cNvCxnSpPr/>
          <p:nvPr>
            <p:custDataLst>
              <p:tags r:id="rId60"/>
            </p:custDataLst>
          </p:nvPr>
        </p:nvCxnSpPr>
        <p:spPr bwMode="auto">
          <a:xfrm>
            <a:off x="3414713"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Gerader Verbinder 64">
            <a:extLst>
              <a:ext uri="{FF2B5EF4-FFF2-40B4-BE49-F238E27FC236}">
                <a16:creationId xmlns:a16="http://schemas.microsoft.com/office/drawing/2014/main" id="{06B55E35-CB20-410A-89E8-8CB992A9D948}"/>
              </a:ext>
            </a:extLst>
          </p:cNvPr>
          <p:cNvCxnSpPr/>
          <p:nvPr>
            <p:custDataLst>
              <p:tags r:id="rId61"/>
            </p:custDataLst>
          </p:nvPr>
        </p:nvCxnSpPr>
        <p:spPr bwMode="auto">
          <a:xfrm>
            <a:off x="3917950"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Gerader Verbinder 65">
            <a:extLst>
              <a:ext uri="{FF2B5EF4-FFF2-40B4-BE49-F238E27FC236}">
                <a16:creationId xmlns:a16="http://schemas.microsoft.com/office/drawing/2014/main" id="{94DCA049-47AD-49FC-8DF3-477B8360E5B9}"/>
              </a:ext>
            </a:extLst>
          </p:cNvPr>
          <p:cNvCxnSpPr/>
          <p:nvPr>
            <p:custDataLst>
              <p:tags r:id="rId62"/>
            </p:custDataLst>
          </p:nvPr>
        </p:nvCxnSpPr>
        <p:spPr bwMode="auto">
          <a:xfrm>
            <a:off x="3248025"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Gerader Verbinder 66">
            <a:extLst>
              <a:ext uri="{FF2B5EF4-FFF2-40B4-BE49-F238E27FC236}">
                <a16:creationId xmlns:a16="http://schemas.microsoft.com/office/drawing/2014/main" id="{D9C72BA3-91E0-4E7E-ADF4-AC29F9B01694}"/>
              </a:ext>
            </a:extLst>
          </p:cNvPr>
          <p:cNvCxnSpPr/>
          <p:nvPr>
            <p:custDataLst>
              <p:tags r:id="rId63"/>
            </p:custDataLst>
          </p:nvPr>
        </p:nvCxnSpPr>
        <p:spPr bwMode="auto">
          <a:xfrm>
            <a:off x="3079750"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Gerader Verbinder 67">
            <a:extLst>
              <a:ext uri="{FF2B5EF4-FFF2-40B4-BE49-F238E27FC236}">
                <a16:creationId xmlns:a16="http://schemas.microsoft.com/office/drawing/2014/main" id="{DA6A2EEA-775F-4726-AC92-AB66FC57CA75}"/>
              </a:ext>
            </a:extLst>
          </p:cNvPr>
          <p:cNvCxnSpPr/>
          <p:nvPr>
            <p:custDataLst>
              <p:tags r:id="rId64"/>
            </p:custDataLst>
          </p:nvPr>
        </p:nvCxnSpPr>
        <p:spPr bwMode="auto">
          <a:xfrm>
            <a:off x="3749675"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Gerader Verbinder 68">
            <a:extLst>
              <a:ext uri="{FF2B5EF4-FFF2-40B4-BE49-F238E27FC236}">
                <a16:creationId xmlns:a16="http://schemas.microsoft.com/office/drawing/2014/main" id="{8469DCD6-BDE2-4F7A-81BA-8887B88C5E43}"/>
              </a:ext>
            </a:extLst>
          </p:cNvPr>
          <p:cNvCxnSpPr/>
          <p:nvPr>
            <p:custDataLst>
              <p:tags r:id="rId65"/>
            </p:custDataLst>
          </p:nvPr>
        </p:nvCxnSpPr>
        <p:spPr bwMode="auto">
          <a:xfrm>
            <a:off x="6934200"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Gerader Verbinder 69">
            <a:extLst>
              <a:ext uri="{FF2B5EF4-FFF2-40B4-BE49-F238E27FC236}">
                <a16:creationId xmlns:a16="http://schemas.microsoft.com/office/drawing/2014/main" id="{708A3082-EB56-4114-81CA-AFFE9774EE60}"/>
              </a:ext>
            </a:extLst>
          </p:cNvPr>
          <p:cNvCxnSpPr/>
          <p:nvPr>
            <p:custDataLst>
              <p:tags r:id="rId66"/>
            </p:custDataLst>
          </p:nvPr>
        </p:nvCxnSpPr>
        <p:spPr bwMode="auto">
          <a:xfrm>
            <a:off x="9617075"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Gerader Verbinder 70">
            <a:extLst>
              <a:ext uri="{FF2B5EF4-FFF2-40B4-BE49-F238E27FC236}">
                <a16:creationId xmlns:a16="http://schemas.microsoft.com/office/drawing/2014/main" id="{1B8EA383-8999-4B97-9B41-034A0FDD78C6}"/>
              </a:ext>
            </a:extLst>
          </p:cNvPr>
          <p:cNvCxnSpPr/>
          <p:nvPr>
            <p:custDataLst>
              <p:tags r:id="rId67"/>
            </p:custDataLst>
          </p:nvPr>
        </p:nvCxnSpPr>
        <p:spPr bwMode="auto">
          <a:xfrm>
            <a:off x="8443913"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Gerader Verbinder 71">
            <a:extLst>
              <a:ext uri="{FF2B5EF4-FFF2-40B4-BE49-F238E27FC236}">
                <a16:creationId xmlns:a16="http://schemas.microsoft.com/office/drawing/2014/main" id="{2A99E6AF-4C41-46F4-8F16-F36A9779479A}"/>
              </a:ext>
            </a:extLst>
          </p:cNvPr>
          <p:cNvCxnSpPr/>
          <p:nvPr>
            <p:custDataLst>
              <p:tags r:id="rId68"/>
            </p:custDataLst>
          </p:nvPr>
        </p:nvCxnSpPr>
        <p:spPr bwMode="auto">
          <a:xfrm>
            <a:off x="8610600"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Gerader Verbinder 72">
            <a:extLst>
              <a:ext uri="{FF2B5EF4-FFF2-40B4-BE49-F238E27FC236}">
                <a16:creationId xmlns:a16="http://schemas.microsoft.com/office/drawing/2014/main" id="{959E1348-521D-4BB4-A4F1-F1A8928B2AA0}"/>
              </a:ext>
            </a:extLst>
          </p:cNvPr>
          <p:cNvCxnSpPr/>
          <p:nvPr>
            <p:custDataLst>
              <p:tags r:id="rId69"/>
            </p:custDataLst>
          </p:nvPr>
        </p:nvCxnSpPr>
        <p:spPr bwMode="auto">
          <a:xfrm>
            <a:off x="8778875"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Gerader Verbinder 73">
            <a:extLst>
              <a:ext uri="{FF2B5EF4-FFF2-40B4-BE49-F238E27FC236}">
                <a16:creationId xmlns:a16="http://schemas.microsoft.com/office/drawing/2014/main" id="{1487F134-9398-4B15-A2E0-734FD01E9DC0}"/>
              </a:ext>
            </a:extLst>
          </p:cNvPr>
          <p:cNvCxnSpPr/>
          <p:nvPr>
            <p:custDataLst>
              <p:tags r:id="rId70"/>
            </p:custDataLst>
          </p:nvPr>
        </p:nvCxnSpPr>
        <p:spPr bwMode="auto">
          <a:xfrm>
            <a:off x="9113838"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Gerader Verbinder 74">
            <a:extLst>
              <a:ext uri="{FF2B5EF4-FFF2-40B4-BE49-F238E27FC236}">
                <a16:creationId xmlns:a16="http://schemas.microsoft.com/office/drawing/2014/main" id="{12BE3130-96C0-4605-BF46-2918C6C8799C}"/>
              </a:ext>
            </a:extLst>
          </p:cNvPr>
          <p:cNvCxnSpPr/>
          <p:nvPr>
            <p:custDataLst>
              <p:tags r:id="rId71"/>
            </p:custDataLst>
          </p:nvPr>
        </p:nvCxnSpPr>
        <p:spPr bwMode="auto">
          <a:xfrm>
            <a:off x="9448800"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Gerader Verbinder 75">
            <a:extLst>
              <a:ext uri="{FF2B5EF4-FFF2-40B4-BE49-F238E27FC236}">
                <a16:creationId xmlns:a16="http://schemas.microsoft.com/office/drawing/2014/main" id="{62D7CDFD-8B71-4FE3-8859-8E12029BE240}"/>
              </a:ext>
            </a:extLst>
          </p:cNvPr>
          <p:cNvCxnSpPr/>
          <p:nvPr>
            <p:custDataLst>
              <p:tags r:id="rId72"/>
            </p:custDataLst>
          </p:nvPr>
        </p:nvCxnSpPr>
        <p:spPr bwMode="auto">
          <a:xfrm>
            <a:off x="9783763"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Gerader Verbinder 76">
            <a:extLst>
              <a:ext uri="{FF2B5EF4-FFF2-40B4-BE49-F238E27FC236}">
                <a16:creationId xmlns:a16="http://schemas.microsoft.com/office/drawing/2014/main" id="{A8323D68-CD4C-4A35-80C9-1E695FA36BDE}"/>
              </a:ext>
            </a:extLst>
          </p:cNvPr>
          <p:cNvCxnSpPr/>
          <p:nvPr>
            <p:custDataLst>
              <p:tags r:id="rId73"/>
            </p:custDataLst>
          </p:nvPr>
        </p:nvCxnSpPr>
        <p:spPr bwMode="auto">
          <a:xfrm>
            <a:off x="5761038"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 name="Gerader Verbinder 77">
            <a:extLst>
              <a:ext uri="{FF2B5EF4-FFF2-40B4-BE49-F238E27FC236}">
                <a16:creationId xmlns:a16="http://schemas.microsoft.com/office/drawing/2014/main" id="{F1F24D57-06DE-41AC-905D-69705359AB18}"/>
              </a:ext>
            </a:extLst>
          </p:cNvPr>
          <p:cNvCxnSpPr/>
          <p:nvPr>
            <p:custDataLst>
              <p:tags r:id="rId74"/>
            </p:custDataLst>
          </p:nvPr>
        </p:nvCxnSpPr>
        <p:spPr bwMode="auto">
          <a:xfrm>
            <a:off x="10118725"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Gerader Verbinder 78">
            <a:extLst>
              <a:ext uri="{FF2B5EF4-FFF2-40B4-BE49-F238E27FC236}">
                <a16:creationId xmlns:a16="http://schemas.microsoft.com/office/drawing/2014/main" id="{DDD97E49-CBC1-4336-B470-3EE49E985F4A}"/>
              </a:ext>
            </a:extLst>
          </p:cNvPr>
          <p:cNvCxnSpPr/>
          <p:nvPr>
            <p:custDataLst>
              <p:tags r:id="rId75"/>
            </p:custDataLst>
          </p:nvPr>
        </p:nvCxnSpPr>
        <p:spPr bwMode="auto">
          <a:xfrm>
            <a:off x="10287000" y="1425575"/>
            <a:ext cx="0" cy="4638675"/>
          </a:xfrm>
          <a:prstGeom prst="line">
            <a:avLst/>
          </a:prstGeom>
          <a:ln w="3175"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 name="Gerader Verbinder 79">
            <a:extLst>
              <a:ext uri="{FF2B5EF4-FFF2-40B4-BE49-F238E27FC236}">
                <a16:creationId xmlns:a16="http://schemas.microsoft.com/office/drawing/2014/main" id="{1FD1C185-85F6-4DBB-992B-E4EA2B2B7EE9}"/>
              </a:ext>
            </a:extLst>
          </p:cNvPr>
          <p:cNvCxnSpPr/>
          <p:nvPr>
            <p:custDataLst>
              <p:tags r:id="rId76"/>
            </p:custDataLst>
          </p:nvPr>
        </p:nvCxnSpPr>
        <p:spPr bwMode="auto">
          <a:xfrm>
            <a:off x="777875" y="3986746"/>
            <a:ext cx="10993438" cy="0"/>
          </a:xfrm>
          <a:prstGeom prst="line">
            <a:avLst/>
          </a:prstGeom>
          <a:solidFill>
            <a:schemeClr val="hlink"/>
          </a:solidFill>
          <a:ln w="3175" cap="flat" cmpd="sng" algn="ctr">
            <a:solidFill>
              <a:schemeClr val="tx1"/>
            </a:solidFill>
            <a:prstDash val="solid"/>
            <a:round/>
            <a:headEnd type="none" w="med" len="med"/>
            <a:tailEnd type="none" w="med" len="med"/>
          </a:ln>
          <a:effectLst/>
        </p:spPr>
      </p:cxnSp>
      <p:cxnSp>
        <p:nvCxnSpPr>
          <p:cNvPr id="81" name="Gerader Verbinder 80">
            <a:extLst>
              <a:ext uri="{FF2B5EF4-FFF2-40B4-BE49-F238E27FC236}">
                <a16:creationId xmlns:a16="http://schemas.microsoft.com/office/drawing/2014/main" id="{54193CA0-E836-4775-A4F9-9F6BC696AC26}"/>
              </a:ext>
            </a:extLst>
          </p:cNvPr>
          <p:cNvCxnSpPr/>
          <p:nvPr>
            <p:custDataLst>
              <p:tags r:id="rId77"/>
            </p:custDataLst>
          </p:nvPr>
        </p:nvCxnSpPr>
        <p:spPr bwMode="auto">
          <a:xfrm>
            <a:off x="777875" y="2334159"/>
            <a:ext cx="10993438"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Gerader Verbinder 81">
            <a:extLst>
              <a:ext uri="{FF2B5EF4-FFF2-40B4-BE49-F238E27FC236}">
                <a16:creationId xmlns:a16="http://schemas.microsoft.com/office/drawing/2014/main" id="{4B9A654B-3289-4912-9B79-1F343A4800E7}"/>
              </a:ext>
            </a:extLst>
          </p:cNvPr>
          <p:cNvCxnSpPr/>
          <p:nvPr>
            <p:custDataLst>
              <p:tags r:id="rId78"/>
            </p:custDataLst>
          </p:nvPr>
        </p:nvCxnSpPr>
        <p:spPr bwMode="gray">
          <a:xfrm>
            <a:off x="5881688" y="1425575"/>
            <a:ext cx="0" cy="4638675"/>
          </a:xfrm>
          <a:prstGeom prst="line">
            <a:avLst/>
          </a:prstGeom>
          <a:ln w="19050" cap="flat" cmpd="sng" algn="ctr">
            <a:solidFill>
              <a:srgbClr val="7C3703"/>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Gerader Verbinder 82">
            <a:extLst>
              <a:ext uri="{FF2B5EF4-FFF2-40B4-BE49-F238E27FC236}">
                <a16:creationId xmlns:a16="http://schemas.microsoft.com/office/drawing/2014/main" id="{CD83520C-A4B2-4409-B7B8-EAABD721BE1A}"/>
              </a:ext>
            </a:extLst>
          </p:cNvPr>
          <p:cNvCxnSpPr/>
          <p:nvPr>
            <p:custDataLst>
              <p:tags r:id="rId79"/>
            </p:custDataLst>
          </p:nvPr>
        </p:nvCxnSpPr>
        <p:spPr bwMode="gray">
          <a:xfrm>
            <a:off x="6767513" y="1425575"/>
            <a:ext cx="0" cy="4638675"/>
          </a:xfrm>
          <a:prstGeom prst="line">
            <a:avLst/>
          </a:prstGeom>
          <a:ln w="19050" cap="flat" cmpd="sng" algn="ctr">
            <a:solidFill>
              <a:srgbClr val="7C3703"/>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Gerader Verbinder 83">
            <a:extLst>
              <a:ext uri="{FF2B5EF4-FFF2-40B4-BE49-F238E27FC236}">
                <a16:creationId xmlns:a16="http://schemas.microsoft.com/office/drawing/2014/main" id="{0FB1F9BC-0CA0-433C-928A-EE94919E76C9}"/>
              </a:ext>
            </a:extLst>
          </p:cNvPr>
          <p:cNvCxnSpPr/>
          <p:nvPr>
            <p:custDataLst>
              <p:tags r:id="rId80"/>
            </p:custDataLst>
          </p:nvPr>
        </p:nvCxnSpPr>
        <p:spPr bwMode="gray">
          <a:xfrm>
            <a:off x="11291888" y="1425575"/>
            <a:ext cx="0" cy="4638675"/>
          </a:xfrm>
          <a:prstGeom prst="line">
            <a:avLst/>
          </a:prstGeom>
          <a:ln w="19050" cap="flat" cmpd="sng" algn="ctr">
            <a:solidFill>
              <a:srgbClr val="7C3703"/>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Gerader Verbinder 84">
            <a:extLst>
              <a:ext uri="{FF2B5EF4-FFF2-40B4-BE49-F238E27FC236}">
                <a16:creationId xmlns:a16="http://schemas.microsoft.com/office/drawing/2014/main" id="{0BFCCF0A-AFD1-4865-BF5A-41F9023DBE82}"/>
              </a:ext>
            </a:extLst>
          </p:cNvPr>
          <p:cNvCxnSpPr/>
          <p:nvPr>
            <p:custDataLst>
              <p:tags r:id="rId81"/>
            </p:custDataLst>
          </p:nvPr>
        </p:nvCxnSpPr>
        <p:spPr bwMode="auto">
          <a:xfrm>
            <a:off x="777875" y="5539321"/>
            <a:ext cx="10993438" cy="0"/>
          </a:xfrm>
          <a:prstGeom prst="line">
            <a:avLst/>
          </a:prstGeom>
          <a:solidFill>
            <a:schemeClr val="hlink"/>
          </a:solidFill>
          <a:ln w="9525" cap="flat" cmpd="sng" algn="ctr">
            <a:solidFill>
              <a:schemeClr val="tx1"/>
            </a:solidFill>
            <a:prstDash val="solid"/>
            <a:round/>
            <a:headEnd type="none" w="lg" len="lg"/>
            <a:tailEnd type="none" w="lg" len="lg"/>
          </a:ln>
          <a:effectLst/>
        </p:spPr>
      </p:cxnSp>
      <p:cxnSp>
        <p:nvCxnSpPr>
          <p:cNvPr id="87" name="Gerader Verbinder 86">
            <a:extLst>
              <a:ext uri="{FF2B5EF4-FFF2-40B4-BE49-F238E27FC236}">
                <a16:creationId xmlns:a16="http://schemas.microsoft.com/office/drawing/2014/main" id="{70BEC751-2A1B-4BBD-A4B0-6FC6A6D9E1A0}"/>
              </a:ext>
            </a:extLst>
          </p:cNvPr>
          <p:cNvCxnSpPr/>
          <p:nvPr>
            <p:custDataLst>
              <p:tags r:id="rId82"/>
            </p:custDataLst>
          </p:nvPr>
        </p:nvCxnSpPr>
        <p:spPr bwMode="auto">
          <a:xfrm>
            <a:off x="777875" y="1425575"/>
            <a:ext cx="10993438" cy="0"/>
          </a:xfrm>
          <a:prstGeom prst="line">
            <a:avLst/>
          </a:prstGeom>
          <a:solidFill>
            <a:schemeClr val="hlink"/>
          </a:solidFill>
          <a:ln w="9525" cap="flat" cmpd="sng" algn="ctr">
            <a:solidFill>
              <a:schemeClr val="tx1"/>
            </a:solidFill>
            <a:prstDash val="solid"/>
            <a:round/>
            <a:headEnd type="none" w="lg" len="lg"/>
            <a:tailEnd type="none" w="lg" len="lg"/>
          </a:ln>
          <a:effectLst/>
        </p:spPr>
      </p:cxnSp>
      <p:sp>
        <p:nvSpPr>
          <p:cNvPr id="88" name="Rechteck 87">
            <a:extLst>
              <a:ext uri="{FF2B5EF4-FFF2-40B4-BE49-F238E27FC236}">
                <a16:creationId xmlns:a16="http://schemas.microsoft.com/office/drawing/2014/main" id="{4D52D410-7A95-41F9-ACD7-ED824122B7ED}"/>
              </a:ext>
            </a:extLst>
          </p:cNvPr>
          <p:cNvSpPr/>
          <p:nvPr>
            <p:custDataLst>
              <p:tags r:id="rId83"/>
            </p:custDataLst>
          </p:nvPr>
        </p:nvSpPr>
        <p:spPr bwMode="auto">
          <a:xfrm>
            <a:off x="10453688" y="3821646"/>
            <a:ext cx="838200" cy="79375"/>
          </a:xfrm>
          <a:prstGeom prst="rect">
            <a:avLst/>
          </a:prstGeom>
          <a:solidFill>
            <a:schemeClr val="bg1"/>
          </a:solidFill>
          <a:ln w="19050" cap="flat" cmpd="sng" algn="ctr">
            <a:solidFill>
              <a:schemeClr val="accent4"/>
            </a:solidFill>
            <a:prstDash val="dash"/>
            <a:miter lim="800000"/>
            <a:headEnd type="none" w="lg" len="lg"/>
            <a:tailEnd type="none" w="lg" len="lg"/>
          </a:ln>
          <a:effectLst/>
        </p:spPr>
        <p:style>
          <a:lnRef idx="2">
            <a:schemeClr val="accent6"/>
          </a:lnRef>
          <a:fillRef idx="1">
            <a:schemeClr val="lt1"/>
          </a:fillRef>
          <a:effectRef idx="0">
            <a:schemeClr val="accent6"/>
          </a:effectRef>
          <a:fontRef idx="minor">
            <a:schemeClr val="dk1"/>
          </a:fontRef>
        </p:style>
        <p:txBody>
          <a:bodyPr lIns="72000" tIns="36000" rIns="36000" bIns="36000" rtlCol="0" anchor="ctr"/>
          <a:lstStyle/>
          <a:p>
            <a:pPr algn="l" defTabSz="762000"/>
            <a:endParaRPr lang="de-CH" dirty="0">
              <a:solidFill>
                <a:srgbClr val="C00000"/>
              </a:solidFill>
              <a:latin typeface="Arial" pitchFamily="34" charset="0"/>
            </a:endParaRPr>
          </a:p>
        </p:txBody>
      </p:sp>
      <p:sp>
        <p:nvSpPr>
          <p:cNvPr id="89" name="Rechteck 88">
            <a:extLst>
              <a:ext uri="{FF2B5EF4-FFF2-40B4-BE49-F238E27FC236}">
                <a16:creationId xmlns:a16="http://schemas.microsoft.com/office/drawing/2014/main" id="{F7A2501E-3BCA-4616-95D7-D96393CF4A6C}"/>
              </a:ext>
            </a:extLst>
          </p:cNvPr>
          <p:cNvSpPr/>
          <p:nvPr>
            <p:custDataLst>
              <p:tags r:id="rId84"/>
            </p:custDataLst>
          </p:nvPr>
        </p:nvSpPr>
        <p:spPr bwMode="auto">
          <a:xfrm>
            <a:off x="7366000" y="4716996"/>
            <a:ext cx="741363" cy="79375"/>
          </a:xfrm>
          <a:prstGeom prst="rect">
            <a:avLst/>
          </a:prstGeom>
          <a:solidFill>
            <a:schemeClr val="bg1"/>
          </a:solidFill>
          <a:ln w="19050" cap="flat" cmpd="sng" algn="ctr">
            <a:solidFill>
              <a:schemeClr val="accent4"/>
            </a:solidFill>
            <a:prstDash val="dash"/>
            <a:miter lim="800000"/>
            <a:headEnd type="none" w="lg" len="lg"/>
            <a:tailEnd type="none" w="lg" len="lg"/>
          </a:ln>
          <a:effectLst/>
        </p:spPr>
        <p:style>
          <a:lnRef idx="2">
            <a:schemeClr val="accent6"/>
          </a:lnRef>
          <a:fillRef idx="1">
            <a:schemeClr val="lt1"/>
          </a:fillRef>
          <a:effectRef idx="0">
            <a:schemeClr val="accent6"/>
          </a:effectRef>
          <a:fontRef idx="minor">
            <a:schemeClr val="dk1"/>
          </a:fontRef>
        </p:style>
        <p:txBody>
          <a:bodyPr lIns="72000" tIns="36000" rIns="36000" bIns="36000" rtlCol="0" anchor="ctr"/>
          <a:lstStyle/>
          <a:p>
            <a:pPr algn="l" defTabSz="762000"/>
            <a:endParaRPr lang="de-CH" dirty="0">
              <a:solidFill>
                <a:srgbClr val="C00000"/>
              </a:solidFill>
              <a:latin typeface="Arial" pitchFamily="34" charset="0"/>
            </a:endParaRPr>
          </a:p>
        </p:txBody>
      </p:sp>
      <p:sp>
        <p:nvSpPr>
          <p:cNvPr id="91" name="Rechteck 90">
            <a:extLst>
              <a:ext uri="{FF2B5EF4-FFF2-40B4-BE49-F238E27FC236}">
                <a16:creationId xmlns:a16="http://schemas.microsoft.com/office/drawing/2014/main" id="{01F9E0D4-173A-4AB2-8C25-3A022D0FD276}"/>
              </a:ext>
            </a:extLst>
          </p:cNvPr>
          <p:cNvSpPr/>
          <p:nvPr>
            <p:custDataLst>
              <p:tags r:id="rId85"/>
            </p:custDataLst>
          </p:nvPr>
        </p:nvSpPr>
        <p:spPr bwMode="gray">
          <a:xfrm>
            <a:off x="8107363" y="4716996"/>
            <a:ext cx="742950" cy="79375"/>
          </a:xfrm>
          <a:prstGeom prst="rect">
            <a:avLst/>
          </a:prstGeom>
          <a:solidFill>
            <a:schemeClr val="accent4"/>
          </a:solidFill>
          <a:ln w="19050" cap="flat" cmpd="sng" algn="ctr">
            <a:solidFill>
              <a:schemeClr val="accent4"/>
            </a:solidFill>
            <a:prstDash val="solid"/>
            <a:miter lim="800000"/>
            <a:headEnd type="none" w="lg" len="lg"/>
            <a:tailEnd type="none" w="lg" len="lg"/>
          </a:ln>
          <a:effectLst/>
        </p:spPr>
        <p:style>
          <a:lnRef idx="2">
            <a:schemeClr val="accent6"/>
          </a:lnRef>
          <a:fillRef idx="1">
            <a:schemeClr val="lt1"/>
          </a:fillRef>
          <a:effectRef idx="0">
            <a:schemeClr val="accent6"/>
          </a:effectRef>
          <a:fontRef idx="minor">
            <a:schemeClr val="dk1"/>
          </a:fontRef>
        </p:style>
        <p:txBody>
          <a:bodyPr lIns="72000" tIns="36000" rIns="36000" bIns="36000" rtlCol="0" anchor="ctr"/>
          <a:lstStyle/>
          <a:p>
            <a:pPr algn="l" defTabSz="762000"/>
            <a:endParaRPr lang="de-CH" dirty="0">
              <a:solidFill>
                <a:srgbClr val="C00000"/>
              </a:solidFill>
              <a:latin typeface="Arial" pitchFamily="34" charset="0"/>
            </a:endParaRPr>
          </a:p>
        </p:txBody>
      </p:sp>
      <p:sp>
        <p:nvSpPr>
          <p:cNvPr id="92" name="Rechteck 91">
            <a:extLst>
              <a:ext uri="{FF2B5EF4-FFF2-40B4-BE49-F238E27FC236}">
                <a16:creationId xmlns:a16="http://schemas.microsoft.com/office/drawing/2014/main" id="{0AB1E253-6118-45CF-B601-9D254752C871}"/>
              </a:ext>
            </a:extLst>
          </p:cNvPr>
          <p:cNvSpPr/>
          <p:nvPr>
            <p:custDataLst>
              <p:tags r:id="rId86"/>
            </p:custDataLst>
          </p:nvPr>
        </p:nvSpPr>
        <p:spPr bwMode="gray">
          <a:xfrm>
            <a:off x="6767513" y="2407184"/>
            <a:ext cx="4524375" cy="79375"/>
          </a:xfrm>
          <a:prstGeom prst="rect">
            <a:avLst/>
          </a:prstGeom>
          <a:solidFill>
            <a:schemeClr val="accent4"/>
          </a:solidFill>
          <a:ln w="19050" cap="flat" cmpd="sng" algn="ctr">
            <a:solidFill>
              <a:schemeClr val="accent4"/>
            </a:solid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de-CH" err="1">
              <a:solidFill>
                <a:schemeClr val="tx1"/>
              </a:solidFill>
              <a:latin typeface="+mn-lt"/>
            </a:endParaRPr>
          </a:p>
        </p:txBody>
      </p:sp>
      <p:sp>
        <p:nvSpPr>
          <p:cNvPr id="93" name="Pfeil: nach links 92">
            <a:extLst>
              <a:ext uri="{FF2B5EF4-FFF2-40B4-BE49-F238E27FC236}">
                <a16:creationId xmlns:a16="http://schemas.microsoft.com/office/drawing/2014/main" id="{32A16080-5DA3-4A5D-BA20-82317DED2D76}"/>
              </a:ext>
            </a:extLst>
          </p:cNvPr>
          <p:cNvSpPr/>
          <p:nvPr>
            <p:custDataLst>
              <p:tags r:id="rId87"/>
            </p:custDataLst>
          </p:nvPr>
        </p:nvSpPr>
        <p:spPr bwMode="gray">
          <a:xfrm>
            <a:off x="2930525" y="1457325"/>
            <a:ext cx="2951163" cy="158750"/>
          </a:xfrm>
          <a:prstGeom prst="leftArrow">
            <a:avLst>
              <a:gd name="adj1" fmla="val 50000"/>
              <a:gd name="adj2" fmla="val 40660"/>
            </a:avLst>
          </a:prstGeom>
          <a:solidFill>
            <a:schemeClr val="accent4"/>
          </a:solidFill>
          <a:ln w="19050" cap="flat" cmpd="sng" algn="ctr">
            <a:solidFill>
              <a:schemeClr val="accent4"/>
            </a:solidFill>
            <a:prstDash val="solid"/>
            <a:miter lim="800000"/>
            <a:headEnd type="none" w="lg" len="lg"/>
            <a:tailEnd type="none" w="lg" len="lg"/>
          </a:ln>
          <a:effectLst/>
        </p:spPr>
        <p:style>
          <a:lnRef idx="2">
            <a:schemeClr val="accent6"/>
          </a:lnRef>
          <a:fillRef idx="1">
            <a:schemeClr val="lt1"/>
          </a:fillRef>
          <a:effectRef idx="0">
            <a:schemeClr val="accent6"/>
          </a:effectRef>
          <a:fontRef idx="minor">
            <a:schemeClr val="dk1"/>
          </a:fontRef>
        </p:style>
        <p:txBody>
          <a:bodyPr lIns="72000" tIns="36000" rIns="36000" bIns="36000" rtlCol="0" anchor="ctr"/>
          <a:lstStyle/>
          <a:p>
            <a:pPr algn="l" defTabSz="762000"/>
            <a:endParaRPr lang="de-CH" dirty="0">
              <a:solidFill>
                <a:srgbClr val="C00000"/>
              </a:solidFill>
              <a:latin typeface="Arial" pitchFamily="34" charset="0"/>
            </a:endParaRPr>
          </a:p>
        </p:txBody>
      </p:sp>
      <p:sp>
        <p:nvSpPr>
          <p:cNvPr id="95" name="Rechteck 94">
            <a:extLst>
              <a:ext uri="{FF2B5EF4-FFF2-40B4-BE49-F238E27FC236}">
                <a16:creationId xmlns:a16="http://schemas.microsoft.com/office/drawing/2014/main" id="{1B613E97-835A-453B-B5AE-2A95B5876A12}"/>
              </a:ext>
            </a:extLst>
          </p:cNvPr>
          <p:cNvSpPr/>
          <p:nvPr>
            <p:custDataLst>
              <p:tags r:id="rId88"/>
            </p:custDataLst>
          </p:nvPr>
        </p:nvSpPr>
        <p:spPr bwMode="gray">
          <a:xfrm>
            <a:off x="8945563" y="3385084"/>
            <a:ext cx="622300" cy="79375"/>
          </a:xfrm>
          <a:prstGeom prst="rect">
            <a:avLst/>
          </a:prstGeom>
          <a:solidFill>
            <a:schemeClr val="accent4"/>
          </a:solidFill>
          <a:ln w="19050" cap="flat" cmpd="sng" algn="ctr">
            <a:solidFill>
              <a:schemeClr val="accent4"/>
            </a:solidFill>
            <a:prstDash val="solid"/>
            <a:miter lim="800000"/>
            <a:headEnd type="none" w="lg" len="lg"/>
            <a:tailEnd type="none" w="lg" len="lg"/>
          </a:ln>
          <a:effectLst/>
        </p:spPr>
        <p:style>
          <a:lnRef idx="2">
            <a:schemeClr val="accent6"/>
          </a:lnRef>
          <a:fillRef idx="1">
            <a:schemeClr val="lt1"/>
          </a:fillRef>
          <a:effectRef idx="0">
            <a:schemeClr val="accent6"/>
          </a:effectRef>
          <a:fontRef idx="minor">
            <a:schemeClr val="dk1"/>
          </a:fontRef>
        </p:style>
        <p:txBody>
          <a:bodyPr lIns="72000" tIns="36000" rIns="36000" bIns="36000" rtlCol="0" anchor="ctr"/>
          <a:lstStyle/>
          <a:p>
            <a:pPr algn="l" defTabSz="762000"/>
            <a:endParaRPr lang="de-CH" dirty="0">
              <a:solidFill>
                <a:srgbClr val="C00000"/>
              </a:solidFill>
              <a:latin typeface="Arial" pitchFamily="34" charset="0"/>
            </a:endParaRPr>
          </a:p>
        </p:txBody>
      </p:sp>
      <p:sp>
        <p:nvSpPr>
          <p:cNvPr id="96" name="Rechteck 95">
            <a:extLst>
              <a:ext uri="{FF2B5EF4-FFF2-40B4-BE49-F238E27FC236}">
                <a16:creationId xmlns:a16="http://schemas.microsoft.com/office/drawing/2014/main" id="{47D4845A-FA81-4699-BC74-1B1C7A2CBC4F}"/>
              </a:ext>
            </a:extLst>
          </p:cNvPr>
          <p:cNvSpPr/>
          <p:nvPr>
            <p:custDataLst>
              <p:tags r:id="rId89"/>
            </p:custDataLst>
          </p:nvPr>
        </p:nvSpPr>
        <p:spPr bwMode="gray">
          <a:xfrm>
            <a:off x="6264275" y="4497921"/>
            <a:ext cx="1101725" cy="79375"/>
          </a:xfrm>
          <a:prstGeom prst="rect">
            <a:avLst/>
          </a:prstGeom>
          <a:solidFill>
            <a:schemeClr val="accent4"/>
          </a:solidFill>
          <a:ln w="19050" cap="flat" cmpd="sng" algn="ctr">
            <a:solidFill>
              <a:schemeClr val="accent4"/>
            </a:solidFill>
            <a:prstDash val="solid"/>
            <a:miter lim="800000"/>
            <a:headEnd type="none" w="lg" len="lg"/>
            <a:tailEnd type="none" w="lg" len="lg"/>
          </a:ln>
          <a:effectLst/>
        </p:spPr>
        <p:style>
          <a:lnRef idx="2">
            <a:schemeClr val="accent6"/>
          </a:lnRef>
          <a:fillRef idx="1">
            <a:schemeClr val="lt1"/>
          </a:fillRef>
          <a:effectRef idx="0">
            <a:schemeClr val="accent6"/>
          </a:effectRef>
          <a:fontRef idx="minor">
            <a:schemeClr val="dk1"/>
          </a:fontRef>
        </p:style>
        <p:txBody>
          <a:bodyPr lIns="72000" tIns="36000" rIns="36000" bIns="36000" rtlCol="0" anchor="ctr"/>
          <a:lstStyle/>
          <a:p>
            <a:pPr algn="l" defTabSz="762000"/>
            <a:endParaRPr lang="de-CH" dirty="0">
              <a:solidFill>
                <a:srgbClr val="C00000"/>
              </a:solidFill>
              <a:latin typeface="Arial" pitchFamily="34" charset="0"/>
            </a:endParaRPr>
          </a:p>
        </p:txBody>
      </p:sp>
      <p:sp>
        <p:nvSpPr>
          <p:cNvPr id="97" name="Rechteck 96">
            <a:extLst>
              <a:ext uri="{FF2B5EF4-FFF2-40B4-BE49-F238E27FC236}">
                <a16:creationId xmlns:a16="http://schemas.microsoft.com/office/drawing/2014/main" id="{EE1C0BBC-6D31-4F3E-9338-D41BC73659C9}"/>
              </a:ext>
            </a:extLst>
          </p:cNvPr>
          <p:cNvSpPr/>
          <p:nvPr>
            <p:custDataLst>
              <p:tags r:id="rId90"/>
            </p:custDataLst>
          </p:nvPr>
        </p:nvSpPr>
        <p:spPr bwMode="gray">
          <a:xfrm>
            <a:off x="7940674" y="3166009"/>
            <a:ext cx="1004888" cy="79375"/>
          </a:xfrm>
          <a:prstGeom prst="rect">
            <a:avLst/>
          </a:prstGeom>
          <a:solidFill>
            <a:srgbClr val="007770"/>
          </a:solidFill>
          <a:ln w="19050" cap="flat" cmpd="sng" algn="ctr">
            <a:solidFill>
              <a:srgbClr val="007770"/>
            </a:solidFill>
            <a:prstDash val="solid"/>
            <a:miter lim="800000"/>
            <a:headEnd type="none" w="lg" len="lg"/>
            <a:tailEnd type="none" w="lg" len="lg"/>
          </a:ln>
          <a:effectLst/>
        </p:spPr>
        <p:style>
          <a:lnRef idx="2">
            <a:schemeClr val="accent6"/>
          </a:lnRef>
          <a:fillRef idx="1">
            <a:schemeClr val="lt1"/>
          </a:fillRef>
          <a:effectRef idx="0">
            <a:schemeClr val="accent6"/>
          </a:effectRef>
          <a:fontRef idx="minor">
            <a:schemeClr val="dk1"/>
          </a:fontRef>
        </p:style>
        <p:txBody>
          <a:bodyPr lIns="72000" tIns="36000" rIns="36000" bIns="36000" rtlCol="0" anchor="ctr"/>
          <a:lstStyle/>
          <a:p>
            <a:pPr algn="l" defTabSz="762000"/>
            <a:endParaRPr lang="de-CH" dirty="0">
              <a:solidFill>
                <a:srgbClr val="C00000"/>
              </a:solidFill>
              <a:latin typeface="Arial" pitchFamily="34" charset="0"/>
            </a:endParaRPr>
          </a:p>
        </p:txBody>
      </p:sp>
      <p:sp>
        <p:nvSpPr>
          <p:cNvPr id="98" name="Rechteck 97">
            <a:extLst>
              <a:ext uri="{FF2B5EF4-FFF2-40B4-BE49-F238E27FC236}">
                <a16:creationId xmlns:a16="http://schemas.microsoft.com/office/drawing/2014/main" id="{F8D17131-92C3-4524-93B5-4BFEFF715A8E}"/>
              </a:ext>
            </a:extLst>
          </p:cNvPr>
          <p:cNvSpPr/>
          <p:nvPr>
            <p:custDataLst>
              <p:tags r:id="rId91"/>
            </p:custDataLst>
          </p:nvPr>
        </p:nvSpPr>
        <p:spPr bwMode="gray">
          <a:xfrm>
            <a:off x="6767513" y="2727859"/>
            <a:ext cx="669925" cy="79375"/>
          </a:xfrm>
          <a:prstGeom prst="rect">
            <a:avLst/>
          </a:prstGeom>
          <a:solidFill>
            <a:srgbClr val="007770"/>
          </a:solidFill>
          <a:ln w="19050" cap="flat" cmpd="sng" algn="ctr">
            <a:solidFill>
              <a:srgbClr val="007770"/>
            </a:solidFill>
            <a:prstDash val="solid"/>
            <a:miter lim="800000"/>
            <a:headEnd type="none" w="lg" len="lg"/>
            <a:tailEnd type="none" w="lg" len="lg"/>
          </a:ln>
          <a:effectLst/>
        </p:spPr>
        <p:style>
          <a:lnRef idx="2">
            <a:schemeClr val="accent6"/>
          </a:lnRef>
          <a:fillRef idx="1">
            <a:schemeClr val="lt1"/>
          </a:fillRef>
          <a:effectRef idx="0">
            <a:schemeClr val="accent6"/>
          </a:effectRef>
          <a:fontRef idx="minor">
            <a:schemeClr val="dk1"/>
          </a:fontRef>
        </p:style>
        <p:txBody>
          <a:bodyPr lIns="72000" tIns="36000" rIns="36000" bIns="36000" rtlCol="0" anchor="ctr"/>
          <a:lstStyle/>
          <a:p>
            <a:pPr algn="l" defTabSz="762000"/>
            <a:endParaRPr lang="de-CH" dirty="0">
              <a:solidFill>
                <a:srgbClr val="C00000"/>
              </a:solidFill>
              <a:latin typeface="Arial" pitchFamily="34" charset="0"/>
            </a:endParaRPr>
          </a:p>
        </p:txBody>
      </p:sp>
      <p:sp>
        <p:nvSpPr>
          <p:cNvPr id="99" name="Rechteck 98">
            <a:extLst>
              <a:ext uri="{FF2B5EF4-FFF2-40B4-BE49-F238E27FC236}">
                <a16:creationId xmlns:a16="http://schemas.microsoft.com/office/drawing/2014/main" id="{F98CB092-9FD3-44E5-8A5B-BA2A63A1DF5D}"/>
              </a:ext>
            </a:extLst>
          </p:cNvPr>
          <p:cNvSpPr/>
          <p:nvPr>
            <p:custDataLst>
              <p:tags r:id="rId92"/>
            </p:custDataLst>
          </p:nvPr>
        </p:nvSpPr>
        <p:spPr bwMode="gray">
          <a:xfrm>
            <a:off x="7437438" y="2946934"/>
            <a:ext cx="503238" cy="79375"/>
          </a:xfrm>
          <a:prstGeom prst="rect">
            <a:avLst/>
          </a:prstGeom>
          <a:solidFill>
            <a:schemeClr val="accent4"/>
          </a:solidFill>
          <a:ln w="19050" cap="flat" cmpd="sng" algn="ctr">
            <a:solidFill>
              <a:schemeClr val="accent4"/>
            </a:solidFill>
            <a:prstDash val="solid"/>
            <a:miter lim="800000"/>
            <a:headEnd type="none" w="lg" len="lg"/>
            <a:tailEnd type="none" w="lg" len="lg"/>
          </a:ln>
          <a:effectLst/>
        </p:spPr>
        <p:style>
          <a:lnRef idx="2">
            <a:schemeClr val="accent6"/>
          </a:lnRef>
          <a:fillRef idx="1">
            <a:schemeClr val="lt1"/>
          </a:fillRef>
          <a:effectRef idx="0">
            <a:schemeClr val="accent6"/>
          </a:effectRef>
          <a:fontRef idx="minor">
            <a:schemeClr val="dk1"/>
          </a:fontRef>
        </p:style>
        <p:txBody>
          <a:bodyPr lIns="72000" tIns="36000" rIns="36000" bIns="36000" rtlCol="0" anchor="ctr"/>
          <a:lstStyle/>
          <a:p>
            <a:pPr algn="l" defTabSz="762000"/>
            <a:endParaRPr lang="de-CH" dirty="0">
              <a:solidFill>
                <a:srgbClr val="C00000"/>
              </a:solidFill>
              <a:latin typeface="Arial" pitchFamily="34" charset="0"/>
            </a:endParaRPr>
          </a:p>
        </p:txBody>
      </p:sp>
      <p:sp>
        <p:nvSpPr>
          <p:cNvPr id="100" name="Rechteck 99">
            <a:extLst>
              <a:ext uri="{FF2B5EF4-FFF2-40B4-BE49-F238E27FC236}">
                <a16:creationId xmlns:a16="http://schemas.microsoft.com/office/drawing/2014/main" id="{C43B408B-528C-4E3B-805B-82ACECB38A26}"/>
              </a:ext>
            </a:extLst>
          </p:cNvPr>
          <p:cNvSpPr/>
          <p:nvPr>
            <p:custDataLst>
              <p:tags r:id="rId93"/>
            </p:custDataLst>
          </p:nvPr>
        </p:nvSpPr>
        <p:spPr bwMode="gray">
          <a:xfrm>
            <a:off x="9617075" y="3602571"/>
            <a:ext cx="836613" cy="79375"/>
          </a:xfrm>
          <a:prstGeom prst="rect">
            <a:avLst/>
          </a:prstGeom>
          <a:solidFill>
            <a:srgbClr val="007770"/>
          </a:solidFill>
          <a:ln w="19050" cap="flat" cmpd="sng" algn="ctr">
            <a:solidFill>
              <a:srgbClr val="007770"/>
            </a:solidFill>
            <a:prstDash val="solid"/>
            <a:miter lim="800000"/>
            <a:headEnd type="none" w="lg" len="lg"/>
            <a:tailEnd type="none" w="lg" len="lg"/>
          </a:ln>
          <a:effectLst/>
        </p:spPr>
        <p:style>
          <a:lnRef idx="2">
            <a:schemeClr val="accent6"/>
          </a:lnRef>
          <a:fillRef idx="1">
            <a:schemeClr val="lt1"/>
          </a:fillRef>
          <a:effectRef idx="0">
            <a:schemeClr val="accent6"/>
          </a:effectRef>
          <a:fontRef idx="minor">
            <a:schemeClr val="dk1"/>
          </a:fontRef>
        </p:style>
        <p:txBody>
          <a:bodyPr lIns="72000" tIns="36000" rIns="36000" bIns="36000" rtlCol="0" anchor="ctr"/>
          <a:lstStyle/>
          <a:p>
            <a:pPr algn="l" defTabSz="762000"/>
            <a:endParaRPr lang="de-CH" dirty="0">
              <a:solidFill>
                <a:srgbClr val="C00000"/>
              </a:solidFill>
              <a:latin typeface="Arial" pitchFamily="34" charset="0"/>
            </a:endParaRPr>
          </a:p>
        </p:txBody>
      </p:sp>
      <p:sp>
        <p:nvSpPr>
          <p:cNvPr id="101" name="Rechteck 100">
            <a:extLst>
              <a:ext uri="{FF2B5EF4-FFF2-40B4-BE49-F238E27FC236}">
                <a16:creationId xmlns:a16="http://schemas.microsoft.com/office/drawing/2014/main" id="{603415A7-9811-48B7-85F0-56DF1D63934B}"/>
              </a:ext>
            </a:extLst>
          </p:cNvPr>
          <p:cNvSpPr/>
          <p:nvPr>
            <p:custDataLst>
              <p:tags r:id="rId94"/>
            </p:custDataLst>
          </p:nvPr>
        </p:nvSpPr>
        <p:spPr bwMode="gray">
          <a:xfrm>
            <a:off x="5881688" y="4278846"/>
            <a:ext cx="382588" cy="79375"/>
          </a:xfrm>
          <a:prstGeom prst="rect">
            <a:avLst/>
          </a:prstGeom>
          <a:solidFill>
            <a:schemeClr val="accent4"/>
          </a:solidFill>
          <a:ln w="19050" cap="flat" cmpd="sng" algn="ctr">
            <a:solidFill>
              <a:schemeClr val="accent4"/>
            </a:solidFill>
            <a:prstDash val="solid"/>
            <a:miter lim="800000"/>
            <a:headEnd type="none" w="lg" len="lg"/>
            <a:tailEnd type="none" w="lg" len="lg"/>
          </a:ln>
          <a:effectLst/>
        </p:spPr>
        <p:style>
          <a:lnRef idx="2">
            <a:schemeClr val="accent6"/>
          </a:lnRef>
          <a:fillRef idx="1">
            <a:schemeClr val="lt1"/>
          </a:fillRef>
          <a:effectRef idx="0">
            <a:schemeClr val="accent6"/>
          </a:effectRef>
          <a:fontRef idx="minor">
            <a:schemeClr val="dk1"/>
          </a:fontRef>
        </p:style>
        <p:txBody>
          <a:bodyPr lIns="72000" tIns="36000" rIns="36000" bIns="36000" rtlCol="0" anchor="ctr"/>
          <a:lstStyle/>
          <a:p>
            <a:pPr algn="l" defTabSz="762000"/>
            <a:endParaRPr lang="de-CH" dirty="0">
              <a:solidFill>
                <a:srgbClr val="C00000"/>
              </a:solidFill>
              <a:latin typeface="Arial" pitchFamily="34" charset="0"/>
            </a:endParaRPr>
          </a:p>
        </p:txBody>
      </p:sp>
      <p:sp>
        <p:nvSpPr>
          <p:cNvPr id="106" name="Gleichschenkliges Dreieck 105">
            <a:extLst>
              <a:ext uri="{FF2B5EF4-FFF2-40B4-BE49-F238E27FC236}">
                <a16:creationId xmlns:a16="http://schemas.microsoft.com/office/drawing/2014/main" id="{336D64BB-379F-4EB5-906B-B1498A089C4D}"/>
              </a:ext>
            </a:extLst>
          </p:cNvPr>
          <p:cNvSpPr/>
          <p:nvPr>
            <p:custDataLst>
              <p:tags r:id="rId95"/>
            </p:custDataLst>
          </p:nvPr>
        </p:nvSpPr>
        <p:spPr bwMode="gray">
          <a:xfrm>
            <a:off x="9128125" y="5356759"/>
            <a:ext cx="114300" cy="114300"/>
          </a:xfrm>
          <a:prstGeom prst="triangle">
            <a:avLst/>
          </a:prstGeom>
          <a:solidFill>
            <a:srgbClr val="C30C3E"/>
          </a:solidFill>
          <a:ln w="9525" cap="flat" cmpd="sng" algn="ctr">
            <a:solidFill>
              <a:srgbClr val="C30C3E"/>
            </a:solidFill>
            <a:prstDash val="solid"/>
            <a:miter lim="800000"/>
            <a:headEnd type="none" w="lg" len="lg"/>
            <a:tailEnd type="none" w="lg" len="lg"/>
          </a:ln>
          <a:effectLst/>
        </p:spPr>
        <p:style>
          <a:lnRef idx="2">
            <a:schemeClr val="accent6"/>
          </a:lnRef>
          <a:fillRef idx="1">
            <a:schemeClr val="lt1"/>
          </a:fillRef>
          <a:effectRef idx="0">
            <a:schemeClr val="accent6"/>
          </a:effectRef>
          <a:fontRef idx="minor">
            <a:schemeClr val="dk1"/>
          </a:fontRef>
        </p:style>
        <p:txBody>
          <a:bodyPr lIns="72000" tIns="36000" rIns="36000" bIns="36000" rtlCol="0" anchor="ctr"/>
          <a:lstStyle/>
          <a:p>
            <a:pPr algn="l" defTabSz="762000"/>
            <a:endParaRPr lang="de-CH" dirty="0">
              <a:solidFill>
                <a:srgbClr val="C00000"/>
              </a:solidFill>
              <a:latin typeface="Arial" pitchFamily="34" charset="0"/>
            </a:endParaRPr>
          </a:p>
        </p:txBody>
      </p:sp>
      <p:sp>
        <p:nvSpPr>
          <p:cNvPr id="107" name="Isosceles Triangle 51">
            <a:extLst>
              <a:ext uri="{FF2B5EF4-FFF2-40B4-BE49-F238E27FC236}">
                <a16:creationId xmlns:a16="http://schemas.microsoft.com/office/drawing/2014/main" id="{E9E41C97-40FA-4635-B4E5-BB0634C0599B}"/>
              </a:ext>
            </a:extLst>
          </p:cNvPr>
          <p:cNvSpPr/>
          <p:nvPr>
            <p:custDataLst>
              <p:tags r:id="rId96"/>
            </p:custDataLst>
          </p:nvPr>
        </p:nvSpPr>
        <p:spPr bwMode="gray">
          <a:xfrm>
            <a:off x="11234738" y="2389721"/>
            <a:ext cx="114300" cy="114300"/>
          </a:xfrm>
          <a:prstGeom prst="triangle">
            <a:avLst/>
          </a:prstGeom>
          <a:solidFill>
            <a:srgbClr val="7C3703"/>
          </a:solidFill>
          <a:ln w="9525" cap="flat" cmpd="sng" algn="ctr">
            <a:solidFill>
              <a:srgbClr val="7C3703"/>
            </a:solidFill>
            <a:prstDash val="solid"/>
            <a:miter lim="800000"/>
            <a:headEnd type="none" w="lg" len="lg"/>
            <a:tailEnd type="none" w="lg" len="lg"/>
          </a:ln>
        </p:spPr>
        <p:style>
          <a:lnRef idx="2">
            <a:schemeClr val="accent6"/>
          </a:lnRef>
          <a:fillRef idx="1">
            <a:schemeClr val="lt1"/>
          </a:fillRef>
          <a:effectRef idx="0">
            <a:schemeClr val="accent6"/>
          </a:effectRef>
          <a:fontRef idx="minor">
            <a:schemeClr val="dk1"/>
          </a:fontRef>
        </p:style>
        <p:txBody>
          <a:bodyPr lIns="72000" tIns="36000" rIns="36000" bIns="36000" rtlCol="0" anchor="ctr"/>
          <a:lstStyle/>
          <a:p>
            <a:pPr algn="l" defTabSz="762000"/>
            <a:endParaRPr lang="de-CH" dirty="0">
              <a:solidFill>
                <a:srgbClr val="C00000"/>
              </a:solidFill>
              <a:latin typeface="Arial" pitchFamily="34" charset="0"/>
            </a:endParaRPr>
          </a:p>
        </p:txBody>
      </p:sp>
      <p:sp>
        <p:nvSpPr>
          <p:cNvPr id="110" name="Gleichschenkliges Dreieck 109">
            <a:extLst>
              <a:ext uri="{FF2B5EF4-FFF2-40B4-BE49-F238E27FC236}">
                <a16:creationId xmlns:a16="http://schemas.microsoft.com/office/drawing/2014/main" id="{2A30B6AF-F476-4D36-95A0-C8B91D003B8C}"/>
              </a:ext>
            </a:extLst>
          </p:cNvPr>
          <p:cNvSpPr/>
          <p:nvPr>
            <p:custDataLst>
              <p:tags r:id="rId97"/>
            </p:custDataLst>
          </p:nvPr>
        </p:nvSpPr>
        <p:spPr bwMode="gray">
          <a:xfrm>
            <a:off x="8624888" y="5137684"/>
            <a:ext cx="114300" cy="114300"/>
          </a:xfrm>
          <a:prstGeom prst="triangle">
            <a:avLst/>
          </a:prstGeom>
          <a:solidFill>
            <a:srgbClr val="C30C3E"/>
          </a:solidFill>
          <a:ln w="9525" cap="flat" cmpd="sng" algn="ctr">
            <a:solidFill>
              <a:srgbClr val="C30C3E"/>
            </a:solidFill>
            <a:prstDash val="solid"/>
            <a:miter lim="800000"/>
            <a:headEnd type="none" w="lg" len="lg"/>
            <a:tailEnd type="none" w="lg" len="lg"/>
          </a:ln>
          <a:effectLst/>
        </p:spPr>
        <p:style>
          <a:lnRef idx="2">
            <a:schemeClr val="accent6"/>
          </a:lnRef>
          <a:fillRef idx="1">
            <a:schemeClr val="lt1"/>
          </a:fillRef>
          <a:effectRef idx="0">
            <a:schemeClr val="accent6"/>
          </a:effectRef>
          <a:fontRef idx="minor">
            <a:schemeClr val="dk1"/>
          </a:fontRef>
        </p:style>
        <p:txBody>
          <a:bodyPr lIns="72000" tIns="36000" rIns="36000" bIns="36000" rtlCol="0" anchor="ctr"/>
          <a:lstStyle/>
          <a:p>
            <a:pPr algn="l" defTabSz="762000"/>
            <a:endParaRPr lang="de-CH" dirty="0">
              <a:solidFill>
                <a:srgbClr val="C00000"/>
              </a:solidFill>
              <a:latin typeface="Arial" pitchFamily="34" charset="0"/>
            </a:endParaRPr>
          </a:p>
        </p:txBody>
      </p:sp>
      <p:sp>
        <p:nvSpPr>
          <p:cNvPr id="111" name="Gleichschenkliges Dreieck 110">
            <a:extLst>
              <a:ext uri="{FF2B5EF4-FFF2-40B4-BE49-F238E27FC236}">
                <a16:creationId xmlns:a16="http://schemas.microsoft.com/office/drawing/2014/main" id="{46C726A8-11ED-4982-BB96-BC8BC4BCA5C8}"/>
              </a:ext>
            </a:extLst>
          </p:cNvPr>
          <p:cNvSpPr/>
          <p:nvPr>
            <p:custDataLst>
              <p:tags r:id="rId98"/>
            </p:custDataLst>
          </p:nvPr>
        </p:nvSpPr>
        <p:spPr bwMode="gray">
          <a:xfrm>
            <a:off x="5776913" y="2151596"/>
            <a:ext cx="114300" cy="114300"/>
          </a:xfrm>
          <a:prstGeom prst="triangle">
            <a:avLst/>
          </a:prstGeom>
          <a:solidFill>
            <a:srgbClr val="7C3703"/>
          </a:solidFill>
          <a:ln w="9525" cap="flat" cmpd="sng" algn="ctr">
            <a:solidFill>
              <a:srgbClr val="7C3703"/>
            </a:solidFill>
            <a:prstDash val="solid"/>
            <a:miter lim="800000"/>
            <a:headEnd type="none" w="lg" len="lg"/>
            <a:tailEnd type="none" w="lg" len="lg"/>
          </a:ln>
          <a:effectLst/>
        </p:spPr>
        <p:style>
          <a:lnRef idx="2">
            <a:schemeClr val="accent6"/>
          </a:lnRef>
          <a:fillRef idx="1">
            <a:schemeClr val="lt1"/>
          </a:fillRef>
          <a:effectRef idx="0">
            <a:schemeClr val="accent6"/>
          </a:effectRef>
          <a:fontRef idx="minor">
            <a:schemeClr val="dk1"/>
          </a:fontRef>
        </p:style>
        <p:txBody>
          <a:bodyPr lIns="72000" tIns="36000" rIns="36000" bIns="36000" rtlCol="0" anchor="ctr"/>
          <a:lstStyle/>
          <a:p>
            <a:pPr algn="l" defTabSz="762000"/>
            <a:endParaRPr lang="de-CH" dirty="0">
              <a:solidFill>
                <a:srgbClr val="C00000"/>
              </a:solidFill>
              <a:latin typeface="Arial" pitchFamily="34" charset="0"/>
            </a:endParaRPr>
          </a:p>
        </p:txBody>
      </p:sp>
      <p:sp>
        <p:nvSpPr>
          <p:cNvPr id="112" name="Isosceles Triangle 46">
            <a:extLst>
              <a:ext uri="{FF2B5EF4-FFF2-40B4-BE49-F238E27FC236}">
                <a16:creationId xmlns:a16="http://schemas.microsoft.com/office/drawing/2014/main" id="{900DC6FB-AB92-49EA-A635-27011F655025}"/>
              </a:ext>
            </a:extLst>
          </p:cNvPr>
          <p:cNvSpPr/>
          <p:nvPr>
            <p:custDataLst>
              <p:tags r:id="rId99"/>
            </p:custDataLst>
          </p:nvPr>
        </p:nvSpPr>
        <p:spPr bwMode="gray">
          <a:xfrm>
            <a:off x="6710363" y="2389721"/>
            <a:ext cx="114300" cy="114300"/>
          </a:xfrm>
          <a:prstGeom prst="triangle">
            <a:avLst/>
          </a:prstGeom>
          <a:solidFill>
            <a:srgbClr val="7C3703"/>
          </a:solidFill>
          <a:ln w="9525" cap="flat" cmpd="sng" algn="ctr">
            <a:solidFill>
              <a:srgbClr val="7C3703"/>
            </a:solidFill>
            <a:prstDash val="solid"/>
            <a:miter lim="800000"/>
            <a:headEnd type="none" w="lg" len="lg"/>
            <a:tailEnd type="none" w="lg" len="lg"/>
          </a:ln>
        </p:spPr>
        <p:style>
          <a:lnRef idx="2">
            <a:schemeClr val="accent6"/>
          </a:lnRef>
          <a:fillRef idx="1">
            <a:schemeClr val="lt1"/>
          </a:fillRef>
          <a:effectRef idx="0">
            <a:schemeClr val="accent6"/>
          </a:effectRef>
          <a:fontRef idx="minor">
            <a:schemeClr val="dk1"/>
          </a:fontRef>
        </p:style>
        <p:txBody>
          <a:bodyPr lIns="72000" tIns="36000" rIns="36000" bIns="36000" rtlCol="0" anchor="ctr"/>
          <a:lstStyle/>
          <a:p>
            <a:pPr algn="l" defTabSz="762000"/>
            <a:endParaRPr lang="de-CH" dirty="0">
              <a:solidFill>
                <a:srgbClr val="C00000"/>
              </a:solidFill>
              <a:latin typeface="Arial" pitchFamily="34" charset="0"/>
            </a:endParaRPr>
          </a:p>
        </p:txBody>
      </p:sp>
      <p:sp>
        <p:nvSpPr>
          <p:cNvPr id="113" name="Gleichschenkliges Dreieck 112">
            <a:extLst>
              <a:ext uri="{FF2B5EF4-FFF2-40B4-BE49-F238E27FC236}">
                <a16:creationId xmlns:a16="http://schemas.microsoft.com/office/drawing/2014/main" id="{C7DBB4EB-3D66-4369-BAF7-259A917BCA34}"/>
              </a:ext>
            </a:extLst>
          </p:cNvPr>
          <p:cNvSpPr/>
          <p:nvPr>
            <p:custDataLst>
              <p:tags r:id="rId100"/>
            </p:custDataLst>
          </p:nvPr>
        </p:nvSpPr>
        <p:spPr bwMode="gray">
          <a:xfrm>
            <a:off x="5824538" y="1932521"/>
            <a:ext cx="114300" cy="114300"/>
          </a:xfrm>
          <a:prstGeom prst="triangle">
            <a:avLst/>
          </a:prstGeom>
          <a:solidFill>
            <a:srgbClr val="7C3703"/>
          </a:solidFill>
          <a:ln w="9525" cap="flat" cmpd="sng" algn="ctr">
            <a:solidFill>
              <a:srgbClr val="7C3703"/>
            </a:solidFill>
            <a:prstDash val="solid"/>
            <a:miter lim="800000"/>
            <a:headEnd type="none" w="lg" len="lg"/>
            <a:tailEnd type="none" w="lg" len="lg"/>
          </a:ln>
          <a:effectLst/>
        </p:spPr>
        <p:style>
          <a:lnRef idx="2">
            <a:schemeClr val="accent6"/>
          </a:lnRef>
          <a:fillRef idx="1">
            <a:schemeClr val="lt1"/>
          </a:fillRef>
          <a:effectRef idx="0">
            <a:schemeClr val="accent6"/>
          </a:effectRef>
          <a:fontRef idx="minor">
            <a:schemeClr val="dk1"/>
          </a:fontRef>
        </p:style>
        <p:txBody>
          <a:bodyPr lIns="72000" tIns="36000" rIns="36000" bIns="36000" rtlCol="0" anchor="ctr"/>
          <a:lstStyle/>
          <a:p>
            <a:pPr algn="l" defTabSz="762000"/>
            <a:endParaRPr lang="de-CH" dirty="0">
              <a:solidFill>
                <a:srgbClr val="C00000"/>
              </a:solidFill>
              <a:latin typeface="Arial" pitchFamily="34" charset="0"/>
            </a:endParaRPr>
          </a:p>
        </p:txBody>
      </p:sp>
      <p:sp>
        <p:nvSpPr>
          <p:cNvPr id="115" name="Gleichschenkliges Dreieck 114">
            <a:extLst>
              <a:ext uri="{FF2B5EF4-FFF2-40B4-BE49-F238E27FC236}">
                <a16:creationId xmlns:a16="http://schemas.microsoft.com/office/drawing/2014/main" id="{2D4FD5FA-F5F2-402D-8AEC-D0EE599DDDEE}"/>
              </a:ext>
            </a:extLst>
          </p:cNvPr>
          <p:cNvSpPr/>
          <p:nvPr>
            <p:custDataLst>
              <p:tags r:id="rId101"/>
            </p:custDataLst>
          </p:nvPr>
        </p:nvSpPr>
        <p:spPr bwMode="gray">
          <a:xfrm>
            <a:off x="5826918" y="1713152"/>
            <a:ext cx="114300" cy="114300"/>
          </a:xfrm>
          <a:prstGeom prst="triangle">
            <a:avLst/>
          </a:prstGeom>
          <a:solidFill>
            <a:srgbClr val="7C3703"/>
          </a:solidFill>
          <a:ln w="9525" cap="flat" cmpd="sng" algn="ctr">
            <a:solidFill>
              <a:srgbClr val="7C3703"/>
            </a:solidFill>
            <a:prstDash val="solid"/>
            <a:miter lim="800000"/>
            <a:headEnd type="none" w="lg" len="lg"/>
            <a:tailEnd type="none" w="lg" len="lg"/>
          </a:ln>
          <a:effectLst/>
        </p:spPr>
        <p:style>
          <a:lnRef idx="2">
            <a:schemeClr val="accent6"/>
          </a:lnRef>
          <a:fillRef idx="1">
            <a:schemeClr val="lt1"/>
          </a:fillRef>
          <a:effectRef idx="0">
            <a:schemeClr val="accent6"/>
          </a:effectRef>
          <a:fontRef idx="minor">
            <a:schemeClr val="dk1"/>
          </a:fontRef>
        </p:style>
        <p:txBody>
          <a:bodyPr lIns="72000" tIns="36000" rIns="36000" bIns="36000" rtlCol="0" anchor="ctr"/>
          <a:lstStyle/>
          <a:p>
            <a:pPr algn="l" defTabSz="762000"/>
            <a:endParaRPr lang="de-CH" dirty="0">
              <a:solidFill>
                <a:srgbClr val="C00000"/>
              </a:solidFill>
              <a:latin typeface="Arial" pitchFamily="34" charset="0"/>
            </a:endParaRPr>
          </a:p>
        </p:txBody>
      </p:sp>
      <p:sp>
        <p:nvSpPr>
          <p:cNvPr id="116" name="Gleichschenkliges Dreieck 115">
            <a:extLst>
              <a:ext uri="{FF2B5EF4-FFF2-40B4-BE49-F238E27FC236}">
                <a16:creationId xmlns:a16="http://schemas.microsoft.com/office/drawing/2014/main" id="{3458A936-CCC9-41AB-B918-AF877AC356B6}"/>
              </a:ext>
            </a:extLst>
          </p:cNvPr>
          <p:cNvSpPr/>
          <p:nvPr>
            <p:custDataLst>
              <p:tags r:id="rId102"/>
            </p:custDataLst>
          </p:nvPr>
        </p:nvSpPr>
        <p:spPr bwMode="gray">
          <a:xfrm>
            <a:off x="5824538" y="4042309"/>
            <a:ext cx="114300" cy="114300"/>
          </a:xfrm>
          <a:prstGeom prst="triangle">
            <a:avLst/>
          </a:prstGeom>
          <a:solidFill>
            <a:srgbClr val="7C3703"/>
          </a:solidFill>
          <a:ln w="9525" cap="flat" cmpd="sng" algn="ctr">
            <a:solidFill>
              <a:srgbClr val="7C3703"/>
            </a:solidFill>
            <a:prstDash val="solid"/>
            <a:miter lim="800000"/>
            <a:headEnd type="none" w="lg" len="lg"/>
            <a:tailEnd type="none" w="lg" len="lg"/>
          </a:ln>
          <a:effectLst/>
        </p:spPr>
        <p:style>
          <a:lnRef idx="2">
            <a:schemeClr val="accent6"/>
          </a:lnRef>
          <a:fillRef idx="1">
            <a:schemeClr val="lt1"/>
          </a:fillRef>
          <a:effectRef idx="0">
            <a:schemeClr val="accent6"/>
          </a:effectRef>
          <a:fontRef idx="minor">
            <a:schemeClr val="dk1"/>
          </a:fontRef>
        </p:style>
        <p:txBody>
          <a:bodyPr lIns="72000" tIns="36000" rIns="36000" bIns="36000" rtlCol="0" anchor="ctr"/>
          <a:lstStyle/>
          <a:p>
            <a:pPr algn="l" defTabSz="762000"/>
            <a:endParaRPr lang="de-CH" dirty="0">
              <a:solidFill>
                <a:srgbClr val="C00000"/>
              </a:solidFill>
              <a:latin typeface="Arial" pitchFamily="34" charset="0"/>
            </a:endParaRPr>
          </a:p>
        </p:txBody>
      </p:sp>
      <p:sp>
        <p:nvSpPr>
          <p:cNvPr id="117" name="Gleichschenkliges Dreieck 116">
            <a:extLst>
              <a:ext uri="{FF2B5EF4-FFF2-40B4-BE49-F238E27FC236}">
                <a16:creationId xmlns:a16="http://schemas.microsoft.com/office/drawing/2014/main" id="{7BF44987-CEF3-4288-BA4F-F300B2B78949}"/>
              </a:ext>
            </a:extLst>
          </p:cNvPr>
          <p:cNvSpPr/>
          <p:nvPr>
            <p:custDataLst>
              <p:tags r:id="rId103"/>
            </p:custDataLst>
          </p:nvPr>
        </p:nvSpPr>
        <p:spPr bwMode="gray">
          <a:xfrm>
            <a:off x="8793163" y="4918609"/>
            <a:ext cx="114300" cy="114300"/>
          </a:xfrm>
          <a:prstGeom prst="triangle">
            <a:avLst/>
          </a:prstGeom>
          <a:solidFill>
            <a:srgbClr val="7C3703"/>
          </a:solidFill>
          <a:ln w="9525" cap="flat" cmpd="sng" algn="ctr">
            <a:solidFill>
              <a:srgbClr val="7C3703"/>
            </a:solidFill>
            <a:prstDash val="solid"/>
            <a:miter lim="800000"/>
            <a:headEnd type="none" w="lg" len="lg"/>
            <a:tailEnd type="none" w="lg" len="lg"/>
          </a:ln>
          <a:effectLst/>
        </p:spPr>
        <p:style>
          <a:lnRef idx="2">
            <a:schemeClr val="accent6"/>
          </a:lnRef>
          <a:fillRef idx="1">
            <a:schemeClr val="lt1"/>
          </a:fillRef>
          <a:effectRef idx="0">
            <a:schemeClr val="accent6"/>
          </a:effectRef>
          <a:fontRef idx="minor">
            <a:schemeClr val="dk1"/>
          </a:fontRef>
        </p:style>
        <p:txBody>
          <a:bodyPr lIns="72000" tIns="36000" rIns="36000" bIns="36000" rtlCol="0" anchor="ctr"/>
          <a:lstStyle/>
          <a:p>
            <a:pPr algn="l" defTabSz="762000"/>
            <a:endParaRPr lang="de-CH" dirty="0">
              <a:solidFill>
                <a:srgbClr val="C00000"/>
              </a:solidFill>
              <a:latin typeface="Arial" pitchFamily="34" charset="0"/>
            </a:endParaRPr>
          </a:p>
        </p:txBody>
      </p:sp>
      <p:sp>
        <p:nvSpPr>
          <p:cNvPr id="118" name="Gleichschenkliges Dreieck 117">
            <a:extLst>
              <a:ext uri="{FF2B5EF4-FFF2-40B4-BE49-F238E27FC236}">
                <a16:creationId xmlns:a16="http://schemas.microsoft.com/office/drawing/2014/main" id="{247974D0-B68C-48FF-802C-6C244C9CCEF5}"/>
              </a:ext>
            </a:extLst>
          </p:cNvPr>
          <p:cNvSpPr/>
          <p:nvPr>
            <p:custDataLst>
              <p:tags r:id="rId104"/>
            </p:custDataLst>
          </p:nvPr>
        </p:nvSpPr>
        <p:spPr bwMode="gray">
          <a:xfrm>
            <a:off x="8289925" y="5137684"/>
            <a:ext cx="114300" cy="114300"/>
          </a:xfrm>
          <a:prstGeom prst="triangle">
            <a:avLst/>
          </a:prstGeom>
          <a:solidFill>
            <a:srgbClr val="8FA023"/>
          </a:solidFill>
          <a:ln w="9525" cap="flat" cmpd="sng" algn="ctr">
            <a:solidFill>
              <a:srgbClr val="8FA023"/>
            </a:solidFill>
            <a:prstDash val="solid"/>
            <a:miter lim="800000"/>
            <a:headEnd type="none" w="lg" len="lg"/>
            <a:tailEnd type="none" w="lg" len="lg"/>
          </a:ln>
          <a:effectLst/>
        </p:spPr>
        <p:style>
          <a:lnRef idx="2">
            <a:schemeClr val="accent6"/>
          </a:lnRef>
          <a:fillRef idx="1">
            <a:schemeClr val="lt1"/>
          </a:fillRef>
          <a:effectRef idx="0">
            <a:schemeClr val="accent6"/>
          </a:effectRef>
          <a:fontRef idx="minor">
            <a:schemeClr val="dk1"/>
          </a:fontRef>
        </p:style>
        <p:txBody>
          <a:bodyPr lIns="72000" tIns="36000" rIns="36000" bIns="36000" rtlCol="0" anchor="ctr"/>
          <a:lstStyle/>
          <a:p>
            <a:pPr algn="l" defTabSz="762000"/>
            <a:endParaRPr lang="de-CH" dirty="0">
              <a:solidFill>
                <a:srgbClr val="C00000"/>
              </a:solidFill>
              <a:latin typeface="Arial" pitchFamily="34" charset="0"/>
            </a:endParaRPr>
          </a:p>
        </p:txBody>
      </p:sp>
      <p:sp>
        <p:nvSpPr>
          <p:cNvPr id="119" name="Gleichschenkliges Dreieck 118">
            <a:extLst>
              <a:ext uri="{FF2B5EF4-FFF2-40B4-BE49-F238E27FC236}">
                <a16:creationId xmlns:a16="http://schemas.microsoft.com/office/drawing/2014/main" id="{F97A7610-AD59-430F-ACEC-6DBBA16F2886}"/>
              </a:ext>
            </a:extLst>
          </p:cNvPr>
          <p:cNvSpPr/>
          <p:nvPr>
            <p:custDataLst>
              <p:tags r:id="rId105"/>
            </p:custDataLst>
          </p:nvPr>
        </p:nvSpPr>
        <p:spPr bwMode="gray">
          <a:xfrm>
            <a:off x="8793163" y="5356759"/>
            <a:ext cx="114300" cy="114300"/>
          </a:xfrm>
          <a:prstGeom prst="triangle">
            <a:avLst/>
          </a:prstGeom>
          <a:solidFill>
            <a:srgbClr val="8FA023"/>
          </a:solidFill>
          <a:ln w="9525" cap="flat" cmpd="sng" algn="ctr">
            <a:solidFill>
              <a:srgbClr val="8FA023"/>
            </a:solidFill>
            <a:prstDash val="solid"/>
            <a:miter lim="800000"/>
            <a:headEnd type="none" w="lg" len="lg"/>
            <a:tailEnd type="none" w="lg" len="lg"/>
          </a:ln>
          <a:effectLst/>
        </p:spPr>
        <p:style>
          <a:lnRef idx="2">
            <a:schemeClr val="accent6"/>
          </a:lnRef>
          <a:fillRef idx="1">
            <a:schemeClr val="lt1"/>
          </a:fillRef>
          <a:effectRef idx="0">
            <a:schemeClr val="accent6"/>
          </a:effectRef>
          <a:fontRef idx="minor">
            <a:schemeClr val="dk1"/>
          </a:fontRef>
        </p:style>
        <p:txBody>
          <a:bodyPr lIns="72000" tIns="36000" rIns="36000" bIns="36000" rtlCol="0" anchor="ctr"/>
          <a:lstStyle/>
          <a:p>
            <a:pPr algn="l" defTabSz="762000"/>
            <a:endParaRPr lang="de-CH" dirty="0">
              <a:solidFill>
                <a:srgbClr val="C00000"/>
              </a:solidFill>
              <a:latin typeface="Arial" pitchFamily="34" charset="0"/>
            </a:endParaRPr>
          </a:p>
        </p:txBody>
      </p:sp>
      <p:sp useBgFill="1">
        <p:nvSpPr>
          <p:cNvPr id="120" name="Rectangle 4">
            <a:extLst>
              <a:ext uri="{FF2B5EF4-FFF2-40B4-BE49-F238E27FC236}">
                <a16:creationId xmlns:a16="http://schemas.microsoft.com/office/drawing/2014/main" id="{83ACAA2F-4068-4BEA-9CE7-18ED60DA2200}"/>
              </a:ext>
            </a:extLst>
          </p:cNvPr>
          <p:cNvSpPr>
            <a:spLocks noGrp="1" noChangeArrowheads="1"/>
          </p:cNvSpPr>
          <p:nvPr>
            <p:custDataLst>
              <p:tags r:id="rId106"/>
            </p:custDataLst>
          </p:nvPr>
        </p:nvSpPr>
        <p:spPr bwMode="auto">
          <a:xfrm>
            <a:off x="10629900" y="2526246"/>
            <a:ext cx="1325563" cy="182563"/>
          </a:xfrm>
          <a:prstGeom prst="rect">
            <a:avLst/>
          </a:prstGeom>
          <a:ln w="9525">
            <a:noFill/>
            <a:miter lim="800000"/>
            <a:headEnd/>
            <a:tailEnd/>
          </a:ln>
        </p:spPr>
        <p:txBody>
          <a:bodyPr vert="horz" wrap="none" lIns="0" tIns="0" rIns="0" bIns="0" numCol="1" spcCol="0" anchor="t" anchorCtr="0" compatLnSpc="1">
            <a:prstTxWarp prst="textNoShape">
              <a:avLst/>
            </a:prstTxWarp>
            <a:noAutofit/>
          </a:bodyPr>
          <a:lstStyle>
            <a:lvl1pPr marL="0" indent="0" algn="l" defTabSz="937870" rtl="0" eaLnBrk="1" fontAlgn="base" hangingPunct="1">
              <a:spcBef>
                <a:spcPts val="1800"/>
              </a:spcBef>
              <a:spcAft>
                <a:spcPct val="0"/>
              </a:spcAft>
              <a:buSzPct val="100000"/>
              <a:buFont typeface="+mj-lt"/>
              <a:buNone/>
              <a:tabLst>
                <a:tab pos="11146972" algn="r"/>
              </a:tabLst>
              <a:defRPr sz="1800" b="1">
                <a:solidFill>
                  <a:srgbClr val="336483"/>
                </a:solidFill>
                <a:latin typeface="+mn-lt"/>
                <a:ea typeface="+mn-ea"/>
                <a:cs typeface="+mn-cs"/>
              </a:defRPr>
            </a:lvl1pPr>
            <a:lvl2pPr marL="342000" indent="-342000" algn="l" defTabSz="937870" rtl="0" eaLnBrk="1" fontAlgn="base" hangingPunct="1">
              <a:spcBef>
                <a:spcPts val="900"/>
              </a:spcBef>
              <a:spcAft>
                <a:spcPct val="0"/>
              </a:spcAft>
              <a:buClr>
                <a:srgbClr val="B3CA2C"/>
              </a:buClr>
              <a:buSzPct val="110000"/>
              <a:buFont typeface="Arial" panose="020B0604020202020204" pitchFamily="34" charset="0"/>
              <a:buChar char="●"/>
              <a:tabLst>
                <a:tab pos="11146972" algn="r"/>
              </a:tabLst>
              <a:defRPr lang="de-CH" sz="1800" dirty="0" smtClean="0">
                <a:solidFill>
                  <a:schemeClr val="tx1"/>
                </a:solidFill>
                <a:latin typeface="+mn-lt"/>
                <a:ea typeface="+mn-ea"/>
                <a:cs typeface="+mn-cs"/>
              </a:defRPr>
            </a:lvl2pPr>
            <a:lvl3pPr marL="684000" indent="-342000" algn="l" defTabSz="937870" rtl="0" eaLnBrk="1" fontAlgn="base" hangingPunct="1">
              <a:spcBef>
                <a:spcPts val="700"/>
              </a:spcBef>
              <a:spcAft>
                <a:spcPct val="0"/>
              </a:spcAft>
              <a:buClr>
                <a:srgbClr val="B3CA2C"/>
              </a:buClr>
              <a:buSzPct val="110000"/>
              <a:buFont typeface="Arial" panose="020B0604020202020204" pitchFamily="34" charset="0"/>
              <a:buChar char="─"/>
              <a:tabLst>
                <a:tab pos="11146972" algn="r"/>
              </a:tabLst>
              <a:defRPr sz="1600">
                <a:solidFill>
                  <a:schemeClr val="tx1"/>
                </a:solidFill>
                <a:latin typeface="+mn-lt"/>
              </a:defRPr>
            </a:lvl3pPr>
            <a:lvl4pPr marL="1026000" indent="-342000" algn="l" defTabSz="937870" rtl="0" eaLnBrk="1" fontAlgn="base" hangingPunct="1">
              <a:spcBef>
                <a:spcPts val="400"/>
              </a:spcBef>
              <a:spcAft>
                <a:spcPct val="0"/>
              </a:spcAft>
              <a:buClr>
                <a:srgbClr val="B3CA2C"/>
              </a:buClr>
              <a:buSzPct val="100000"/>
              <a:buFont typeface="Arial" panose="020B0604020202020204" pitchFamily="34" charset="0"/>
              <a:buChar char="►"/>
              <a:tabLst>
                <a:tab pos="9677643" algn="r"/>
              </a:tabLst>
              <a:defRPr sz="1400">
                <a:solidFill>
                  <a:schemeClr val="tx1"/>
                </a:solidFill>
                <a:latin typeface="+mn-lt"/>
              </a:defRPr>
            </a:lvl4pPr>
            <a:lvl5pPr marL="2196178" indent="-422041" algn="l" defTabSz="937870" rtl="0" eaLnBrk="1" fontAlgn="base" hangingPunct="1">
              <a:spcBef>
                <a:spcPct val="40000"/>
              </a:spcBef>
              <a:spcAft>
                <a:spcPct val="0"/>
              </a:spcAft>
              <a:buChar char="–"/>
              <a:tabLst>
                <a:tab pos="9677643" algn="r"/>
              </a:tabLst>
              <a:defRPr sz="2462">
                <a:solidFill>
                  <a:schemeClr val="tx1"/>
                </a:solidFill>
                <a:latin typeface="+mn-lt"/>
              </a:defRPr>
            </a:lvl5pPr>
            <a:lvl6pPr marL="2758900" indent="-422041" algn="l" defTabSz="937870" rtl="0" eaLnBrk="1" fontAlgn="base" hangingPunct="1">
              <a:spcBef>
                <a:spcPct val="40000"/>
              </a:spcBef>
              <a:spcAft>
                <a:spcPct val="0"/>
              </a:spcAft>
              <a:buChar char="–"/>
              <a:tabLst>
                <a:tab pos="9677643" algn="r"/>
              </a:tabLst>
              <a:defRPr sz="2462">
                <a:solidFill>
                  <a:schemeClr val="tx1"/>
                </a:solidFill>
                <a:latin typeface="+mn-lt"/>
              </a:defRPr>
            </a:lvl6pPr>
            <a:lvl7pPr marL="3321622" indent="-422041" algn="l" defTabSz="937870" rtl="0" eaLnBrk="1" fontAlgn="base" hangingPunct="1">
              <a:spcBef>
                <a:spcPct val="40000"/>
              </a:spcBef>
              <a:spcAft>
                <a:spcPct val="0"/>
              </a:spcAft>
              <a:buChar char="–"/>
              <a:tabLst>
                <a:tab pos="9677643" algn="r"/>
              </a:tabLst>
              <a:defRPr sz="2462">
                <a:solidFill>
                  <a:schemeClr val="tx1"/>
                </a:solidFill>
                <a:latin typeface="+mn-lt"/>
              </a:defRPr>
            </a:lvl7pPr>
            <a:lvl8pPr marL="3884343" indent="-422041" algn="l" defTabSz="937870" rtl="0" eaLnBrk="1" fontAlgn="base" hangingPunct="1">
              <a:spcBef>
                <a:spcPct val="40000"/>
              </a:spcBef>
              <a:spcAft>
                <a:spcPct val="0"/>
              </a:spcAft>
              <a:buChar char="–"/>
              <a:tabLst>
                <a:tab pos="9677643" algn="r"/>
              </a:tabLst>
              <a:defRPr sz="2462">
                <a:solidFill>
                  <a:schemeClr val="tx1"/>
                </a:solidFill>
                <a:latin typeface="+mn-lt"/>
              </a:defRPr>
            </a:lvl8pPr>
            <a:lvl9pPr marL="4447065" indent="-422041" algn="l" defTabSz="937870" rtl="0" eaLnBrk="1" fontAlgn="base" hangingPunct="1">
              <a:spcBef>
                <a:spcPct val="40000"/>
              </a:spcBef>
              <a:spcAft>
                <a:spcPct val="0"/>
              </a:spcAft>
              <a:buChar char="–"/>
              <a:tabLst>
                <a:tab pos="9677643" algn="r"/>
              </a:tabLst>
              <a:defRPr sz="2462">
                <a:solidFill>
                  <a:schemeClr val="tx1"/>
                </a:solidFill>
                <a:latin typeface="+mn-lt"/>
              </a:defRPr>
            </a:lvl9pPr>
          </a:lstStyle>
          <a:p>
            <a:pPr marL="0" lvl="1" indent="0">
              <a:spcBef>
                <a:spcPct val="0"/>
              </a:spcBef>
              <a:buNone/>
            </a:pPr>
            <a:r>
              <a:rPr lang="de-CH" altLang="en-US" sz="1200" dirty="0">
                <a:solidFill>
                  <a:srgbClr val="000000"/>
                </a:solidFill>
              </a:rPr>
              <a:t>Comité d'experts</a:t>
            </a:r>
            <a:endParaRPr lang="de-CH" sz="1200" dirty="0">
              <a:solidFill>
                <a:srgbClr val="000000"/>
              </a:solidFill>
              <a:sym typeface="+mn-lt"/>
            </a:endParaRPr>
          </a:p>
        </p:txBody>
      </p:sp>
      <p:sp>
        <p:nvSpPr>
          <p:cNvPr id="121" name="Textplatzhalter 3">
            <a:extLst>
              <a:ext uri="{FF2B5EF4-FFF2-40B4-BE49-F238E27FC236}">
                <a16:creationId xmlns:a16="http://schemas.microsoft.com/office/drawing/2014/main" id="{20B79682-E29B-4F71-8CA1-14C7BD39B2F3}"/>
              </a:ext>
            </a:extLst>
          </p:cNvPr>
          <p:cNvSpPr>
            <a:spLocks noGrp="1"/>
          </p:cNvSpPr>
          <p:nvPr>
            <p:custDataLst>
              <p:tags r:id="rId107"/>
            </p:custDataLst>
          </p:nvPr>
        </p:nvSpPr>
        <p:spPr bwMode="auto">
          <a:xfrm>
            <a:off x="838200" y="2902484"/>
            <a:ext cx="860425"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58775" indent="-358775" algn="l" defTabSz="762000" rtl="0" eaLnBrk="1" fontAlgn="base" hangingPunct="1">
              <a:spcBef>
                <a:spcPct val="75000"/>
              </a:spcBef>
              <a:spcAft>
                <a:spcPct val="0"/>
              </a:spcAft>
              <a:buSzPct val="100000"/>
              <a:buFont typeface="Arial" charset="0"/>
              <a:buChar char="●"/>
              <a:tabLst>
                <a:tab pos="9056688" algn="r"/>
              </a:tabLst>
              <a:defRPr sz="2000">
                <a:solidFill>
                  <a:schemeClr val="tx1"/>
                </a:solidFill>
                <a:latin typeface="+mn-lt"/>
                <a:ea typeface="+mn-ea"/>
                <a:cs typeface="+mn-cs"/>
              </a:defRPr>
            </a:lvl1pPr>
            <a:lvl2pPr marL="719138" indent="-360363" algn="l" defTabSz="762000" rtl="0" eaLnBrk="1" fontAlgn="base" hangingPunct="1">
              <a:spcBef>
                <a:spcPct val="40000"/>
              </a:spcBef>
              <a:spcAft>
                <a:spcPct val="0"/>
              </a:spcAft>
              <a:buSzPct val="100000"/>
              <a:buFont typeface="Arial" charset="0"/>
              <a:buChar char="─"/>
              <a:tabLst>
                <a:tab pos="9056688" algn="r"/>
              </a:tabLst>
              <a:defRPr>
                <a:solidFill>
                  <a:schemeClr val="tx1"/>
                </a:solidFill>
                <a:latin typeface="+mn-lt"/>
              </a:defRPr>
            </a:lvl2pPr>
            <a:lvl3pPr marL="990600" indent="-273050" algn="l" defTabSz="762000" rtl="0" eaLnBrk="1" fontAlgn="base" hangingPunct="1">
              <a:spcBef>
                <a:spcPct val="40000"/>
              </a:spcBef>
              <a:spcAft>
                <a:spcPct val="0"/>
              </a:spcAft>
              <a:buFont typeface="Wingdings" pitchFamily="2" charset="2"/>
              <a:buChar char="§"/>
              <a:tabLst>
                <a:tab pos="9056688" algn="r"/>
              </a:tabLst>
              <a:defRPr sz="1600">
                <a:solidFill>
                  <a:schemeClr val="tx1"/>
                </a:solidFill>
                <a:latin typeface="+mn-lt"/>
              </a:defRPr>
            </a:lvl3pPr>
            <a:lvl4pPr marL="1344613" indent="-269875" algn="l" defTabSz="762000" rtl="0" eaLnBrk="1" fontAlgn="base" hangingPunct="1">
              <a:spcBef>
                <a:spcPts val="300"/>
              </a:spcBef>
              <a:spcAft>
                <a:spcPct val="0"/>
              </a:spcAft>
              <a:buFont typeface="Arial" pitchFamily="34" charset="0"/>
              <a:buChar char="•"/>
              <a:tabLst>
                <a:tab pos="7862888" algn="r"/>
              </a:tabLst>
              <a:defRPr sz="1400">
                <a:solidFill>
                  <a:schemeClr val="tx1"/>
                </a:solidFill>
                <a:latin typeface="+mn-lt"/>
              </a:defRPr>
            </a:lvl4pPr>
            <a:lvl5pPr marL="1784350" indent="-342900" algn="l" defTabSz="762000" rtl="0" eaLnBrk="1" fontAlgn="base" hangingPunct="1">
              <a:spcBef>
                <a:spcPct val="40000"/>
              </a:spcBef>
              <a:spcAft>
                <a:spcPct val="0"/>
              </a:spcAft>
              <a:buChar char="–"/>
              <a:tabLst>
                <a:tab pos="7862888" algn="r"/>
              </a:tabLst>
              <a:defRPr sz="2000">
                <a:solidFill>
                  <a:schemeClr val="tx1"/>
                </a:solidFill>
                <a:latin typeface="+mn-lt"/>
              </a:defRPr>
            </a:lvl5pPr>
            <a:lvl6pPr marL="2241550" indent="-342900" algn="l" defTabSz="762000" rtl="0" eaLnBrk="1" fontAlgn="base" hangingPunct="1">
              <a:spcBef>
                <a:spcPct val="40000"/>
              </a:spcBef>
              <a:spcAft>
                <a:spcPct val="0"/>
              </a:spcAft>
              <a:buChar char="–"/>
              <a:tabLst>
                <a:tab pos="7862888" algn="r"/>
              </a:tabLst>
              <a:defRPr sz="2000">
                <a:solidFill>
                  <a:schemeClr val="tx1"/>
                </a:solidFill>
                <a:latin typeface="+mn-lt"/>
              </a:defRPr>
            </a:lvl6pPr>
            <a:lvl7pPr marL="2698750" indent="-342900" algn="l" defTabSz="762000" rtl="0" eaLnBrk="1" fontAlgn="base" hangingPunct="1">
              <a:spcBef>
                <a:spcPct val="40000"/>
              </a:spcBef>
              <a:spcAft>
                <a:spcPct val="0"/>
              </a:spcAft>
              <a:buChar char="–"/>
              <a:tabLst>
                <a:tab pos="7862888" algn="r"/>
              </a:tabLst>
              <a:defRPr sz="2000">
                <a:solidFill>
                  <a:schemeClr val="tx1"/>
                </a:solidFill>
                <a:latin typeface="+mn-lt"/>
              </a:defRPr>
            </a:lvl7pPr>
            <a:lvl8pPr marL="3155950" indent="-342900" algn="l" defTabSz="762000" rtl="0" eaLnBrk="1" fontAlgn="base" hangingPunct="1">
              <a:spcBef>
                <a:spcPct val="40000"/>
              </a:spcBef>
              <a:spcAft>
                <a:spcPct val="0"/>
              </a:spcAft>
              <a:buChar char="–"/>
              <a:tabLst>
                <a:tab pos="7862888" algn="r"/>
              </a:tabLst>
              <a:defRPr sz="2000">
                <a:solidFill>
                  <a:schemeClr val="tx1"/>
                </a:solidFill>
                <a:latin typeface="+mn-lt"/>
              </a:defRPr>
            </a:lvl8pPr>
            <a:lvl9pPr marL="3613150" indent="-342900" algn="l" defTabSz="762000" rtl="0" eaLnBrk="1" fontAlgn="base" hangingPunct="1">
              <a:spcBef>
                <a:spcPct val="40000"/>
              </a:spcBef>
              <a:spcAft>
                <a:spcPct val="0"/>
              </a:spcAft>
              <a:buChar char="–"/>
              <a:tabLst>
                <a:tab pos="7862888" algn="r"/>
              </a:tabLst>
              <a:defRPr sz="2000">
                <a:solidFill>
                  <a:schemeClr val="tx1"/>
                </a:solidFill>
                <a:latin typeface="+mn-lt"/>
              </a:defRPr>
            </a:lvl9pPr>
          </a:lstStyle>
          <a:p>
            <a:pPr marL="0" indent="0" defTabSz="914400" fontAlgn="auto">
              <a:spcBef>
                <a:spcPct val="0"/>
              </a:spcBef>
              <a:spcAft>
                <a:spcPts val="0"/>
              </a:spcAft>
              <a:buSzTx/>
              <a:buNone/>
              <a:tabLst/>
            </a:pPr>
            <a:r>
              <a:rPr lang="de-CH" altLang="en-US" sz="1200" dirty="0"/>
              <a:t>Traduction</a:t>
            </a:r>
            <a:endParaRPr lang="de-CH" sz="1200" dirty="0">
              <a:sym typeface="+mn-lt"/>
            </a:endParaRPr>
          </a:p>
        </p:txBody>
      </p:sp>
      <p:sp useBgFill="1">
        <p:nvSpPr>
          <p:cNvPr id="122" name="Rectangle 4">
            <a:extLst>
              <a:ext uri="{FF2B5EF4-FFF2-40B4-BE49-F238E27FC236}">
                <a16:creationId xmlns:a16="http://schemas.microsoft.com/office/drawing/2014/main" id="{E1C5A7CE-ECCA-498F-8294-4227B8795C03}"/>
              </a:ext>
            </a:extLst>
          </p:cNvPr>
          <p:cNvSpPr>
            <a:spLocks noGrp="1" noChangeArrowheads="1"/>
          </p:cNvSpPr>
          <p:nvPr>
            <p:custDataLst>
              <p:tags r:id="rId108"/>
            </p:custDataLst>
          </p:nvPr>
        </p:nvSpPr>
        <p:spPr bwMode="auto">
          <a:xfrm>
            <a:off x="8948738" y="4885271"/>
            <a:ext cx="379413" cy="182563"/>
          </a:xfrm>
          <a:prstGeom prst="rect">
            <a:avLst/>
          </a:prstGeom>
          <a:ln w="9525">
            <a:noFill/>
            <a:miter lim="800000"/>
            <a:headEnd/>
            <a:tailEnd/>
          </a:ln>
        </p:spPr>
        <p:txBody>
          <a:bodyPr vert="horz" wrap="none" lIns="0" tIns="0" rIns="0" bIns="0" numCol="1" spcCol="0" anchor="t" anchorCtr="0" compatLnSpc="1">
            <a:prstTxWarp prst="textNoShape">
              <a:avLst/>
            </a:prstTxWarp>
            <a:noAutofit/>
          </a:bodyPr>
          <a:lstStyle>
            <a:lvl1pPr marL="0" indent="0" algn="l" defTabSz="937870" rtl="0" eaLnBrk="1" fontAlgn="base" hangingPunct="1">
              <a:spcBef>
                <a:spcPts val="1800"/>
              </a:spcBef>
              <a:spcAft>
                <a:spcPct val="0"/>
              </a:spcAft>
              <a:buSzPct val="100000"/>
              <a:buFont typeface="+mj-lt"/>
              <a:buNone/>
              <a:tabLst>
                <a:tab pos="11146972" algn="r"/>
              </a:tabLst>
              <a:defRPr sz="1800" b="1">
                <a:solidFill>
                  <a:srgbClr val="336483"/>
                </a:solidFill>
                <a:latin typeface="+mn-lt"/>
                <a:ea typeface="+mn-ea"/>
                <a:cs typeface="+mn-cs"/>
              </a:defRPr>
            </a:lvl1pPr>
            <a:lvl2pPr marL="342000" indent="-342000" algn="l" defTabSz="937870" rtl="0" eaLnBrk="1" fontAlgn="base" hangingPunct="1">
              <a:spcBef>
                <a:spcPts val="900"/>
              </a:spcBef>
              <a:spcAft>
                <a:spcPct val="0"/>
              </a:spcAft>
              <a:buClr>
                <a:srgbClr val="B3CA2C"/>
              </a:buClr>
              <a:buSzPct val="110000"/>
              <a:buFont typeface="Arial" panose="020B0604020202020204" pitchFamily="34" charset="0"/>
              <a:buChar char="●"/>
              <a:tabLst>
                <a:tab pos="11146972" algn="r"/>
              </a:tabLst>
              <a:defRPr lang="de-CH" sz="1800" dirty="0" smtClean="0">
                <a:solidFill>
                  <a:schemeClr val="tx1"/>
                </a:solidFill>
                <a:latin typeface="+mn-lt"/>
                <a:ea typeface="+mn-ea"/>
                <a:cs typeface="+mn-cs"/>
              </a:defRPr>
            </a:lvl2pPr>
            <a:lvl3pPr marL="684000" indent="-342000" algn="l" defTabSz="937870" rtl="0" eaLnBrk="1" fontAlgn="base" hangingPunct="1">
              <a:spcBef>
                <a:spcPts val="700"/>
              </a:spcBef>
              <a:spcAft>
                <a:spcPct val="0"/>
              </a:spcAft>
              <a:buClr>
                <a:srgbClr val="B3CA2C"/>
              </a:buClr>
              <a:buSzPct val="110000"/>
              <a:buFont typeface="Arial" panose="020B0604020202020204" pitchFamily="34" charset="0"/>
              <a:buChar char="─"/>
              <a:tabLst>
                <a:tab pos="11146972" algn="r"/>
              </a:tabLst>
              <a:defRPr sz="1600">
                <a:solidFill>
                  <a:schemeClr val="tx1"/>
                </a:solidFill>
                <a:latin typeface="+mn-lt"/>
              </a:defRPr>
            </a:lvl3pPr>
            <a:lvl4pPr marL="1026000" indent="-342000" algn="l" defTabSz="937870" rtl="0" eaLnBrk="1" fontAlgn="base" hangingPunct="1">
              <a:spcBef>
                <a:spcPts val="400"/>
              </a:spcBef>
              <a:spcAft>
                <a:spcPct val="0"/>
              </a:spcAft>
              <a:buClr>
                <a:srgbClr val="B3CA2C"/>
              </a:buClr>
              <a:buSzPct val="100000"/>
              <a:buFont typeface="Arial" panose="020B0604020202020204" pitchFamily="34" charset="0"/>
              <a:buChar char="►"/>
              <a:tabLst>
                <a:tab pos="9677643" algn="r"/>
              </a:tabLst>
              <a:defRPr sz="1400">
                <a:solidFill>
                  <a:schemeClr val="tx1"/>
                </a:solidFill>
                <a:latin typeface="+mn-lt"/>
              </a:defRPr>
            </a:lvl4pPr>
            <a:lvl5pPr marL="2196178" indent="-422041" algn="l" defTabSz="937870" rtl="0" eaLnBrk="1" fontAlgn="base" hangingPunct="1">
              <a:spcBef>
                <a:spcPct val="40000"/>
              </a:spcBef>
              <a:spcAft>
                <a:spcPct val="0"/>
              </a:spcAft>
              <a:buChar char="–"/>
              <a:tabLst>
                <a:tab pos="9677643" algn="r"/>
              </a:tabLst>
              <a:defRPr sz="2462">
                <a:solidFill>
                  <a:schemeClr val="tx1"/>
                </a:solidFill>
                <a:latin typeface="+mn-lt"/>
              </a:defRPr>
            </a:lvl5pPr>
            <a:lvl6pPr marL="2758900" indent="-422041" algn="l" defTabSz="937870" rtl="0" eaLnBrk="1" fontAlgn="base" hangingPunct="1">
              <a:spcBef>
                <a:spcPct val="40000"/>
              </a:spcBef>
              <a:spcAft>
                <a:spcPct val="0"/>
              </a:spcAft>
              <a:buChar char="–"/>
              <a:tabLst>
                <a:tab pos="9677643" algn="r"/>
              </a:tabLst>
              <a:defRPr sz="2462">
                <a:solidFill>
                  <a:schemeClr val="tx1"/>
                </a:solidFill>
                <a:latin typeface="+mn-lt"/>
              </a:defRPr>
            </a:lvl6pPr>
            <a:lvl7pPr marL="3321622" indent="-422041" algn="l" defTabSz="937870" rtl="0" eaLnBrk="1" fontAlgn="base" hangingPunct="1">
              <a:spcBef>
                <a:spcPct val="40000"/>
              </a:spcBef>
              <a:spcAft>
                <a:spcPct val="0"/>
              </a:spcAft>
              <a:buChar char="–"/>
              <a:tabLst>
                <a:tab pos="9677643" algn="r"/>
              </a:tabLst>
              <a:defRPr sz="2462">
                <a:solidFill>
                  <a:schemeClr val="tx1"/>
                </a:solidFill>
                <a:latin typeface="+mn-lt"/>
              </a:defRPr>
            </a:lvl7pPr>
            <a:lvl8pPr marL="3884343" indent="-422041" algn="l" defTabSz="937870" rtl="0" eaLnBrk="1" fontAlgn="base" hangingPunct="1">
              <a:spcBef>
                <a:spcPct val="40000"/>
              </a:spcBef>
              <a:spcAft>
                <a:spcPct val="0"/>
              </a:spcAft>
              <a:buChar char="–"/>
              <a:tabLst>
                <a:tab pos="9677643" algn="r"/>
              </a:tabLst>
              <a:defRPr sz="2462">
                <a:solidFill>
                  <a:schemeClr val="tx1"/>
                </a:solidFill>
                <a:latin typeface="+mn-lt"/>
              </a:defRPr>
            </a:lvl8pPr>
            <a:lvl9pPr marL="4447065" indent="-422041" algn="l" defTabSz="937870" rtl="0" eaLnBrk="1" fontAlgn="base" hangingPunct="1">
              <a:spcBef>
                <a:spcPct val="40000"/>
              </a:spcBef>
              <a:spcAft>
                <a:spcPct val="0"/>
              </a:spcAft>
              <a:buChar char="–"/>
              <a:tabLst>
                <a:tab pos="9677643" algn="r"/>
              </a:tabLst>
              <a:defRPr sz="2462">
                <a:solidFill>
                  <a:schemeClr val="tx1"/>
                </a:solidFill>
                <a:latin typeface="+mn-lt"/>
              </a:defRPr>
            </a:lvl9pPr>
          </a:lstStyle>
          <a:p>
            <a:pPr marL="0" lvl="1" indent="0">
              <a:spcBef>
                <a:spcPct val="0"/>
              </a:spcBef>
              <a:buNone/>
            </a:pPr>
            <a:fld id="{1D0D4B23-CDCD-4545-AD55-54965EB4DCA1}" type="datetime'''''''''''0''''''''''''''''''''''''''''1.''''''09'">
              <a:rPr lang="de-CH" altLang="en-US" sz="1200" smtClean="0">
                <a:solidFill>
                  <a:srgbClr val="080808"/>
                </a:solidFill>
              </a:rPr>
              <a:t>01.09</a:t>
            </a:fld>
            <a:endParaRPr lang="de-CH" sz="1200" dirty="0">
              <a:solidFill>
                <a:srgbClr val="080808"/>
              </a:solidFill>
              <a:sym typeface="+mn-lt"/>
            </a:endParaRPr>
          </a:p>
        </p:txBody>
      </p:sp>
      <p:sp>
        <p:nvSpPr>
          <p:cNvPr id="124" name="Textplatzhalter 3">
            <a:extLst>
              <a:ext uri="{FF2B5EF4-FFF2-40B4-BE49-F238E27FC236}">
                <a16:creationId xmlns:a16="http://schemas.microsoft.com/office/drawing/2014/main" id="{5DB76601-86E6-4174-91AA-A360FA842FC7}"/>
              </a:ext>
            </a:extLst>
          </p:cNvPr>
          <p:cNvSpPr>
            <a:spLocks noGrp="1"/>
          </p:cNvSpPr>
          <p:nvPr>
            <p:custDataLst>
              <p:tags r:id="rId109"/>
            </p:custDataLst>
          </p:nvPr>
        </p:nvSpPr>
        <p:spPr bwMode="auto">
          <a:xfrm>
            <a:off x="838200" y="5329771"/>
            <a:ext cx="887413"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58775" indent="-358775" algn="l" defTabSz="762000" rtl="0" eaLnBrk="1" fontAlgn="base" hangingPunct="1">
              <a:spcBef>
                <a:spcPct val="75000"/>
              </a:spcBef>
              <a:spcAft>
                <a:spcPct val="0"/>
              </a:spcAft>
              <a:buSzPct val="100000"/>
              <a:buFont typeface="Arial" charset="0"/>
              <a:buChar char="●"/>
              <a:tabLst>
                <a:tab pos="9056688" algn="r"/>
              </a:tabLst>
              <a:defRPr sz="2000">
                <a:solidFill>
                  <a:schemeClr val="tx1"/>
                </a:solidFill>
                <a:latin typeface="+mn-lt"/>
                <a:ea typeface="+mn-ea"/>
                <a:cs typeface="+mn-cs"/>
              </a:defRPr>
            </a:lvl1pPr>
            <a:lvl2pPr marL="719138" indent="-360363" algn="l" defTabSz="762000" rtl="0" eaLnBrk="1" fontAlgn="base" hangingPunct="1">
              <a:spcBef>
                <a:spcPct val="40000"/>
              </a:spcBef>
              <a:spcAft>
                <a:spcPct val="0"/>
              </a:spcAft>
              <a:buSzPct val="100000"/>
              <a:buFont typeface="Arial" charset="0"/>
              <a:buChar char="─"/>
              <a:tabLst>
                <a:tab pos="9056688" algn="r"/>
              </a:tabLst>
              <a:defRPr>
                <a:solidFill>
                  <a:schemeClr val="tx1"/>
                </a:solidFill>
                <a:latin typeface="+mn-lt"/>
              </a:defRPr>
            </a:lvl2pPr>
            <a:lvl3pPr marL="990600" indent="-273050" algn="l" defTabSz="762000" rtl="0" eaLnBrk="1" fontAlgn="base" hangingPunct="1">
              <a:spcBef>
                <a:spcPct val="40000"/>
              </a:spcBef>
              <a:spcAft>
                <a:spcPct val="0"/>
              </a:spcAft>
              <a:buFont typeface="Wingdings" pitchFamily="2" charset="2"/>
              <a:buChar char="§"/>
              <a:tabLst>
                <a:tab pos="9056688" algn="r"/>
              </a:tabLst>
              <a:defRPr sz="1600">
                <a:solidFill>
                  <a:schemeClr val="tx1"/>
                </a:solidFill>
                <a:latin typeface="+mn-lt"/>
              </a:defRPr>
            </a:lvl3pPr>
            <a:lvl4pPr marL="1344613" indent="-269875" algn="l" defTabSz="762000" rtl="0" eaLnBrk="1" fontAlgn="base" hangingPunct="1">
              <a:spcBef>
                <a:spcPts val="300"/>
              </a:spcBef>
              <a:spcAft>
                <a:spcPct val="0"/>
              </a:spcAft>
              <a:buFont typeface="Arial" pitchFamily="34" charset="0"/>
              <a:buChar char="•"/>
              <a:tabLst>
                <a:tab pos="7862888" algn="r"/>
              </a:tabLst>
              <a:defRPr sz="1400">
                <a:solidFill>
                  <a:schemeClr val="tx1"/>
                </a:solidFill>
                <a:latin typeface="+mn-lt"/>
              </a:defRPr>
            </a:lvl4pPr>
            <a:lvl5pPr marL="1784350" indent="-342900" algn="l" defTabSz="762000" rtl="0" eaLnBrk="1" fontAlgn="base" hangingPunct="1">
              <a:spcBef>
                <a:spcPct val="40000"/>
              </a:spcBef>
              <a:spcAft>
                <a:spcPct val="0"/>
              </a:spcAft>
              <a:buChar char="–"/>
              <a:tabLst>
                <a:tab pos="7862888" algn="r"/>
              </a:tabLst>
              <a:defRPr sz="2000">
                <a:solidFill>
                  <a:schemeClr val="tx1"/>
                </a:solidFill>
                <a:latin typeface="+mn-lt"/>
              </a:defRPr>
            </a:lvl5pPr>
            <a:lvl6pPr marL="2241550" indent="-342900" algn="l" defTabSz="762000" rtl="0" eaLnBrk="1" fontAlgn="base" hangingPunct="1">
              <a:spcBef>
                <a:spcPct val="40000"/>
              </a:spcBef>
              <a:spcAft>
                <a:spcPct val="0"/>
              </a:spcAft>
              <a:buChar char="–"/>
              <a:tabLst>
                <a:tab pos="7862888" algn="r"/>
              </a:tabLst>
              <a:defRPr sz="2000">
                <a:solidFill>
                  <a:schemeClr val="tx1"/>
                </a:solidFill>
                <a:latin typeface="+mn-lt"/>
              </a:defRPr>
            </a:lvl6pPr>
            <a:lvl7pPr marL="2698750" indent="-342900" algn="l" defTabSz="762000" rtl="0" eaLnBrk="1" fontAlgn="base" hangingPunct="1">
              <a:spcBef>
                <a:spcPct val="40000"/>
              </a:spcBef>
              <a:spcAft>
                <a:spcPct val="0"/>
              </a:spcAft>
              <a:buChar char="–"/>
              <a:tabLst>
                <a:tab pos="7862888" algn="r"/>
              </a:tabLst>
              <a:defRPr sz="2000">
                <a:solidFill>
                  <a:schemeClr val="tx1"/>
                </a:solidFill>
                <a:latin typeface="+mn-lt"/>
              </a:defRPr>
            </a:lvl7pPr>
            <a:lvl8pPr marL="3155950" indent="-342900" algn="l" defTabSz="762000" rtl="0" eaLnBrk="1" fontAlgn="base" hangingPunct="1">
              <a:spcBef>
                <a:spcPct val="40000"/>
              </a:spcBef>
              <a:spcAft>
                <a:spcPct val="0"/>
              </a:spcAft>
              <a:buChar char="–"/>
              <a:tabLst>
                <a:tab pos="7862888" algn="r"/>
              </a:tabLst>
              <a:defRPr sz="2000">
                <a:solidFill>
                  <a:schemeClr val="tx1"/>
                </a:solidFill>
                <a:latin typeface="+mn-lt"/>
              </a:defRPr>
            </a:lvl8pPr>
            <a:lvl9pPr marL="3613150" indent="-342900" algn="l" defTabSz="762000" rtl="0" eaLnBrk="1" fontAlgn="base" hangingPunct="1">
              <a:spcBef>
                <a:spcPct val="40000"/>
              </a:spcBef>
              <a:spcAft>
                <a:spcPct val="0"/>
              </a:spcAft>
              <a:buChar char="–"/>
              <a:tabLst>
                <a:tab pos="7862888" algn="r"/>
              </a:tabLst>
              <a:defRPr sz="2000">
                <a:solidFill>
                  <a:schemeClr val="tx1"/>
                </a:solidFill>
                <a:latin typeface="+mn-lt"/>
              </a:defRPr>
            </a:lvl9pPr>
          </a:lstStyle>
          <a:p>
            <a:pPr marL="0" indent="0" defTabSz="914400" fontAlgn="auto">
              <a:spcBef>
                <a:spcPct val="0"/>
              </a:spcBef>
              <a:spcAft>
                <a:spcPts val="0"/>
              </a:spcAft>
              <a:buSzTx/>
              <a:buNone/>
              <a:tabLst/>
            </a:pPr>
            <a:r>
              <a:rPr lang="de-CH" altLang="en-US" sz="1200" dirty="0"/>
              <a:t>CSFP </a:t>
            </a:r>
            <a:r>
              <a:rPr lang="de-CH" altLang="en-US" sz="1200" dirty="0" err="1"/>
              <a:t>Plénière</a:t>
            </a:r>
            <a:endParaRPr lang="de-CH" sz="1200" dirty="0">
              <a:sym typeface="+mn-lt"/>
            </a:endParaRPr>
          </a:p>
        </p:txBody>
      </p:sp>
      <p:sp>
        <p:nvSpPr>
          <p:cNvPr id="126" name="Textplatzhalter 3">
            <a:extLst>
              <a:ext uri="{FF2B5EF4-FFF2-40B4-BE49-F238E27FC236}">
                <a16:creationId xmlns:a16="http://schemas.microsoft.com/office/drawing/2014/main" id="{5874B721-EBBE-4810-B818-4D9FFEAA6FE1}"/>
              </a:ext>
            </a:extLst>
          </p:cNvPr>
          <p:cNvSpPr>
            <a:spLocks noGrp="1"/>
          </p:cNvSpPr>
          <p:nvPr>
            <p:custDataLst>
              <p:tags r:id="rId110"/>
            </p:custDataLst>
          </p:nvPr>
        </p:nvSpPr>
        <p:spPr bwMode="auto">
          <a:xfrm>
            <a:off x="838200" y="3340634"/>
            <a:ext cx="198913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58775" indent="-358775" algn="l" defTabSz="762000" rtl="0" eaLnBrk="1" fontAlgn="base" hangingPunct="1">
              <a:spcBef>
                <a:spcPct val="75000"/>
              </a:spcBef>
              <a:spcAft>
                <a:spcPct val="0"/>
              </a:spcAft>
              <a:buSzPct val="100000"/>
              <a:buFont typeface="Arial" charset="0"/>
              <a:buChar char="●"/>
              <a:tabLst>
                <a:tab pos="9056688" algn="r"/>
              </a:tabLst>
              <a:defRPr sz="2000">
                <a:solidFill>
                  <a:schemeClr val="tx1"/>
                </a:solidFill>
                <a:latin typeface="+mn-lt"/>
                <a:ea typeface="+mn-ea"/>
                <a:cs typeface="+mn-cs"/>
              </a:defRPr>
            </a:lvl1pPr>
            <a:lvl2pPr marL="719138" indent="-360363" algn="l" defTabSz="762000" rtl="0" eaLnBrk="1" fontAlgn="base" hangingPunct="1">
              <a:spcBef>
                <a:spcPct val="40000"/>
              </a:spcBef>
              <a:spcAft>
                <a:spcPct val="0"/>
              </a:spcAft>
              <a:buSzPct val="100000"/>
              <a:buFont typeface="Arial" charset="0"/>
              <a:buChar char="─"/>
              <a:tabLst>
                <a:tab pos="9056688" algn="r"/>
              </a:tabLst>
              <a:defRPr>
                <a:solidFill>
                  <a:schemeClr val="tx1"/>
                </a:solidFill>
                <a:latin typeface="+mn-lt"/>
              </a:defRPr>
            </a:lvl2pPr>
            <a:lvl3pPr marL="990600" indent="-273050" algn="l" defTabSz="762000" rtl="0" eaLnBrk="1" fontAlgn="base" hangingPunct="1">
              <a:spcBef>
                <a:spcPct val="40000"/>
              </a:spcBef>
              <a:spcAft>
                <a:spcPct val="0"/>
              </a:spcAft>
              <a:buFont typeface="Wingdings" pitchFamily="2" charset="2"/>
              <a:buChar char="§"/>
              <a:tabLst>
                <a:tab pos="9056688" algn="r"/>
              </a:tabLst>
              <a:defRPr sz="1600">
                <a:solidFill>
                  <a:schemeClr val="tx1"/>
                </a:solidFill>
                <a:latin typeface="+mn-lt"/>
              </a:defRPr>
            </a:lvl3pPr>
            <a:lvl4pPr marL="1344613" indent="-269875" algn="l" defTabSz="762000" rtl="0" eaLnBrk="1" fontAlgn="base" hangingPunct="1">
              <a:spcBef>
                <a:spcPts val="300"/>
              </a:spcBef>
              <a:spcAft>
                <a:spcPct val="0"/>
              </a:spcAft>
              <a:buFont typeface="Arial" pitchFamily="34" charset="0"/>
              <a:buChar char="•"/>
              <a:tabLst>
                <a:tab pos="7862888" algn="r"/>
              </a:tabLst>
              <a:defRPr sz="1400">
                <a:solidFill>
                  <a:schemeClr val="tx1"/>
                </a:solidFill>
                <a:latin typeface="+mn-lt"/>
              </a:defRPr>
            </a:lvl4pPr>
            <a:lvl5pPr marL="1784350" indent="-342900" algn="l" defTabSz="762000" rtl="0" eaLnBrk="1" fontAlgn="base" hangingPunct="1">
              <a:spcBef>
                <a:spcPct val="40000"/>
              </a:spcBef>
              <a:spcAft>
                <a:spcPct val="0"/>
              </a:spcAft>
              <a:buChar char="–"/>
              <a:tabLst>
                <a:tab pos="7862888" algn="r"/>
              </a:tabLst>
              <a:defRPr sz="2000">
                <a:solidFill>
                  <a:schemeClr val="tx1"/>
                </a:solidFill>
                <a:latin typeface="+mn-lt"/>
              </a:defRPr>
            </a:lvl5pPr>
            <a:lvl6pPr marL="2241550" indent="-342900" algn="l" defTabSz="762000" rtl="0" eaLnBrk="1" fontAlgn="base" hangingPunct="1">
              <a:spcBef>
                <a:spcPct val="40000"/>
              </a:spcBef>
              <a:spcAft>
                <a:spcPct val="0"/>
              </a:spcAft>
              <a:buChar char="–"/>
              <a:tabLst>
                <a:tab pos="7862888" algn="r"/>
              </a:tabLst>
              <a:defRPr sz="2000">
                <a:solidFill>
                  <a:schemeClr val="tx1"/>
                </a:solidFill>
                <a:latin typeface="+mn-lt"/>
              </a:defRPr>
            </a:lvl6pPr>
            <a:lvl7pPr marL="2698750" indent="-342900" algn="l" defTabSz="762000" rtl="0" eaLnBrk="1" fontAlgn="base" hangingPunct="1">
              <a:spcBef>
                <a:spcPct val="40000"/>
              </a:spcBef>
              <a:spcAft>
                <a:spcPct val="0"/>
              </a:spcAft>
              <a:buChar char="–"/>
              <a:tabLst>
                <a:tab pos="7862888" algn="r"/>
              </a:tabLst>
              <a:defRPr sz="2000">
                <a:solidFill>
                  <a:schemeClr val="tx1"/>
                </a:solidFill>
                <a:latin typeface="+mn-lt"/>
              </a:defRPr>
            </a:lvl7pPr>
            <a:lvl8pPr marL="3155950" indent="-342900" algn="l" defTabSz="762000" rtl="0" eaLnBrk="1" fontAlgn="base" hangingPunct="1">
              <a:spcBef>
                <a:spcPct val="40000"/>
              </a:spcBef>
              <a:spcAft>
                <a:spcPct val="0"/>
              </a:spcAft>
              <a:buChar char="–"/>
              <a:tabLst>
                <a:tab pos="7862888" algn="r"/>
              </a:tabLst>
              <a:defRPr sz="2000">
                <a:solidFill>
                  <a:schemeClr val="tx1"/>
                </a:solidFill>
                <a:latin typeface="+mn-lt"/>
              </a:defRPr>
            </a:lvl8pPr>
            <a:lvl9pPr marL="3613150" indent="-342900" algn="l" defTabSz="762000" rtl="0" eaLnBrk="1" fontAlgn="base" hangingPunct="1">
              <a:spcBef>
                <a:spcPct val="40000"/>
              </a:spcBef>
              <a:spcAft>
                <a:spcPct val="0"/>
              </a:spcAft>
              <a:buChar char="–"/>
              <a:tabLst>
                <a:tab pos="7862888" algn="r"/>
              </a:tabLst>
              <a:defRPr sz="2000">
                <a:solidFill>
                  <a:schemeClr val="tx1"/>
                </a:solidFill>
                <a:latin typeface="+mn-lt"/>
              </a:defRPr>
            </a:lvl9pPr>
          </a:lstStyle>
          <a:p>
            <a:pPr marL="0" indent="0" defTabSz="914400" fontAlgn="auto">
              <a:spcBef>
                <a:spcPct val="0"/>
              </a:spcBef>
              <a:spcAft>
                <a:spcPts val="0"/>
              </a:spcAft>
              <a:buSzTx/>
              <a:buNone/>
              <a:tabLst/>
            </a:pPr>
            <a:r>
              <a:rPr lang="de-CH" altLang="en-US" sz="1200" dirty="0"/>
              <a:t>Réactions d'initiation</a:t>
            </a:r>
            <a:endParaRPr lang="de-CH" sz="1200" dirty="0">
              <a:sym typeface="+mn-lt"/>
            </a:endParaRPr>
          </a:p>
        </p:txBody>
      </p:sp>
      <p:sp>
        <p:nvSpPr>
          <p:cNvPr id="128" name="Textplatzhalter 3">
            <a:extLst>
              <a:ext uri="{FF2B5EF4-FFF2-40B4-BE49-F238E27FC236}">
                <a16:creationId xmlns:a16="http://schemas.microsoft.com/office/drawing/2014/main" id="{241089CA-C6EC-40B5-B35C-B48D68E2F069}"/>
              </a:ext>
            </a:extLst>
          </p:cNvPr>
          <p:cNvSpPr>
            <a:spLocks noGrp="1"/>
          </p:cNvSpPr>
          <p:nvPr>
            <p:custDataLst>
              <p:tags r:id="rId111"/>
            </p:custDataLst>
          </p:nvPr>
        </p:nvSpPr>
        <p:spPr bwMode="auto">
          <a:xfrm>
            <a:off x="838199" y="1452563"/>
            <a:ext cx="2006600"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58775" indent="-358775" algn="l" defTabSz="762000" rtl="0" eaLnBrk="1" fontAlgn="base" hangingPunct="1">
              <a:spcBef>
                <a:spcPct val="75000"/>
              </a:spcBef>
              <a:spcAft>
                <a:spcPct val="0"/>
              </a:spcAft>
              <a:buSzPct val="100000"/>
              <a:buFont typeface="Arial" charset="0"/>
              <a:buChar char="●"/>
              <a:tabLst>
                <a:tab pos="9056688" algn="r"/>
              </a:tabLst>
              <a:defRPr sz="2000">
                <a:solidFill>
                  <a:schemeClr val="tx1"/>
                </a:solidFill>
                <a:latin typeface="+mn-lt"/>
                <a:ea typeface="+mn-ea"/>
                <a:cs typeface="+mn-cs"/>
              </a:defRPr>
            </a:lvl1pPr>
            <a:lvl2pPr marL="719138" indent="-360363" algn="l" defTabSz="762000" rtl="0" eaLnBrk="1" fontAlgn="base" hangingPunct="1">
              <a:spcBef>
                <a:spcPct val="40000"/>
              </a:spcBef>
              <a:spcAft>
                <a:spcPct val="0"/>
              </a:spcAft>
              <a:buSzPct val="100000"/>
              <a:buFont typeface="Arial" charset="0"/>
              <a:buChar char="─"/>
              <a:tabLst>
                <a:tab pos="9056688" algn="r"/>
              </a:tabLst>
              <a:defRPr>
                <a:solidFill>
                  <a:schemeClr val="tx1"/>
                </a:solidFill>
                <a:latin typeface="+mn-lt"/>
              </a:defRPr>
            </a:lvl2pPr>
            <a:lvl3pPr marL="990600" indent="-273050" algn="l" defTabSz="762000" rtl="0" eaLnBrk="1" fontAlgn="base" hangingPunct="1">
              <a:spcBef>
                <a:spcPct val="40000"/>
              </a:spcBef>
              <a:spcAft>
                <a:spcPct val="0"/>
              </a:spcAft>
              <a:buFont typeface="Wingdings" pitchFamily="2" charset="2"/>
              <a:buChar char="§"/>
              <a:tabLst>
                <a:tab pos="9056688" algn="r"/>
              </a:tabLst>
              <a:defRPr sz="1600">
                <a:solidFill>
                  <a:schemeClr val="tx1"/>
                </a:solidFill>
                <a:latin typeface="+mn-lt"/>
              </a:defRPr>
            </a:lvl3pPr>
            <a:lvl4pPr marL="1344613" indent="-269875" algn="l" defTabSz="762000" rtl="0" eaLnBrk="1" fontAlgn="base" hangingPunct="1">
              <a:spcBef>
                <a:spcPts val="300"/>
              </a:spcBef>
              <a:spcAft>
                <a:spcPct val="0"/>
              </a:spcAft>
              <a:buFont typeface="Arial" pitchFamily="34" charset="0"/>
              <a:buChar char="•"/>
              <a:tabLst>
                <a:tab pos="7862888" algn="r"/>
              </a:tabLst>
              <a:defRPr sz="1400">
                <a:solidFill>
                  <a:schemeClr val="tx1"/>
                </a:solidFill>
                <a:latin typeface="+mn-lt"/>
              </a:defRPr>
            </a:lvl4pPr>
            <a:lvl5pPr marL="1784350" indent="-342900" algn="l" defTabSz="762000" rtl="0" eaLnBrk="1" fontAlgn="base" hangingPunct="1">
              <a:spcBef>
                <a:spcPct val="40000"/>
              </a:spcBef>
              <a:spcAft>
                <a:spcPct val="0"/>
              </a:spcAft>
              <a:buChar char="–"/>
              <a:tabLst>
                <a:tab pos="7862888" algn="r"/>
              </a:tabLst>
              <a:defRPr sz="2000">
                <a:solidFill>
                  <a:schemeClr val="tx1"/>
                </a:solidFill>
                <a:latin typeface="+mn-lt"/>
              </a:defRPr>
            </a:lvl5pPr>
            <a:lvl6pPr marL="2241550" indent="-342900" algn="l" defTabSz="762000" rtl="0" eaLnBrk="1" fontAlgn="base" hangingPunct="1">
              <a:spcBef>
                <a:spcPct val="40000"/>
              </a:spcBef>
              <a:spcAft>
                <a:spcPct val="0"/>
              </a:spcAft>
              <a:buChar char="–"/>
              <a:tabLst>
                <a:tab pos="7862888" algn="r"/>
              </a:tabLst>
              <a:defRPr sz="2000">
                <a:solidFill>
                  <a:schemeClr val="tx1"/>
                </a:solidFill>
                <a:latin typeface="+mn-lt"/>
              </a:defRPr>
            </a:lvl6pPr>
            <a:lvl7pPr marL="2698750" indent="-342900" algn="l" defTabSz="762000" rtl="0" eaLnBrk="1" fontAlgn="base" hangingPunct="1">
              <a:spcBef>
                <a:spcPct val="40000"/>
              </a:spcBef>
              <a:spcAft>
                <a:spcPct val="0"/>
              </a:spcAft>
              <a:buChar char="–"/>
              <a:tabLst>
                <a:tab pos="7862888" algn="r"/>
              </a:tabLst>
              <a:defRPr sz="2000">
                <a:solidFill>
                  <a:schemeClr val="tx1"/>
                </a:solidFill>
                <a:latin typeface="+mn-lt"/>
              </a:defRPr>
            </a:lvl7pPr>
            <a:lvl8pPr marL="3155950" indent="-342900" algn="l" defTabSz="762000" rtl="0" eaLnBrk="1" fontAlgn="base" hangingPunct="1">
              <a:spcBef>
                <a:spcPct val="40000"/>
              </a:spcBef>
              <a:spcAft>
                <a:spcPct val="0"/>
              </a:spcAft>
              <a:buChar char="–"/>
              <a:tabLst>
                <a:tab pos="7862888" algn="r"/>
              </a:tabLst>
              <a:defRPr sz="2000">
                <a:solidFill>
                  <a:schemeClr val="tx1"/>
                </a:solidFill>
                <a:latin typeface="+mn-lt"/>
              </a:defRPr>
            </a:lvl8pPr>
            <a:lvl9pPr marL="3613150" indent="-342900" algn="l" defTabSz="762000" rtl="0" eaLnBrk="1" fontAlgn="base" hangingPunct="1">
              <a:spcBef>
                <a:spcPct val="40000"/>
              </a:spcBef>
              <a:spcAft>
                <a:spcPct val="0"/>
              </a:spcAft>
              <a:buChar char="–"/>
              <a:tabLst>
                <a:tab pos="7862888" algn="r"/>
              </a:tabLst>
              <a:defRPr sz="2000">
                <a:solidFill>
                  <a:schemeClr val="tx1"/>
                </a:solidFill>
                <a:latin typeface="+mn-lt"/>
              </a:defRPr>
            </a:lvl9pPr>
          </a:lstStyle>
          <a:p>
            <a:pPr marL="0" indent="0" defTabSz="914400" fontAlgn="auto">
              <a:spcBef>
                <a:spcPct val="0"/>
              </a:spcBef>
              <a:spcAft>
                <a:spcPts val="0"/>
              </a:spcAft>
              <a:buSzTx/>
              <a:buNone/>
              <a:tabLst/>
            </a:pPr>
            <a:r>
              <a:rPr lang="de-CH" altLang="en-US" sz="1200" b="1" dirty="0"/>
              <a:t>Création des </a:t>
            </a:r>
            <a:r>
              <a:rPr lang="de-CH" altLang="en-US" sz="1200" b="1" dirty="0" err="1"/>
              <a:t>documents</a:t>
            </a:r>
            <a:endParaRPr lang="de-CH" sz="1200" b="1" dirty="0">
              <a:sym typeface="+mn-lt"/>
            </a:endParaRPr>
          </a:p>
        </p:txBody>
      </p:sp>
      <p:sp>
        <p:nvSpPr>
          <p:cNvPr id="129" name="Textplatzhalter 3">
            <a:extLst>
              <a:ext uri="{FF2B5EF4-FFF2-40B4-BE49-F238E27FC236}">
                <a16:creationId xmlns:a16="http://schemas.microsoft.com/office/drawing/2014/main" id="{69150F64-1749-44CA-9C61-EE6B5EB311DE}"/>
              </a:ext>
            </a:extLst>
          </p:cNvPr>
          <p:cNvSpPr>
            <a:spLocks noGrp="1"/>
          </p:cNvSpPr>
          <p:nvPr>
            <p:custDataLst>
              <p:tags r:id="rId112"/>
            </p:custDataLst>
          </p:nvPr>
        </p:nvSpPr>
        <p:spPr bwMode="auto">
          <a:xfrm>
            <a:off x="838200" y="2683409"/>
            <a:ext cx="1831975"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58775" indent="-358775" algn="l" defTabSz="762000" rtl="0" eaLnBrk="1" fontAlgn="base" hangingPunct="1">
              <a:spcBef>
                <a:spcPct val="75000"/>
              </a:spcBef>
              <a:spcAft>
                <a:spcPct val="0"/>
              </a:spcAft>
              <a:buSzPct val="100000"/>
              <a:buFont typeface="Arial" charset="0"/>
              <a:buChar char="●"/>
              <a:tabLst>
                <a:tab pos="9056688" algn="r"/>
              </a:tabLst>
              <a:defRPr sz="2000">
                <a:solidFill>
                  <a:schemeClr val="tx1"/>
                </a:solidFill>
                <a:latin typeface="+mn-lt"/>
                <a:ea typeface="+mn-ea"/>
                <a:cs typeface="+mn-cs"/>
              </a:defRPr>
            </a:lvl1pPr>
            <a:lvl2pPr marL="719138" indent="-360363" algn="l" defTabSz="762000" rtl="0" eaLnBrk="1" fontAlgn="base" hangingPunct="1">
              <a:spcBef>
                <a:spcPct val="40000"/>
              </a:spcBef>
              <a:spcAft>
                <a:spcPct val="0"/>
              </a:spcAft>
              <a:buSzPct val="100000"/>
              <a:buFont typeface="Arial" charset="0"/>
              <a:buChar char="─"/>
              <a:tabLst>
                <a:tab pos="9056688" algn="r"/>
              </a:tabLst>
              <a:defRPr>
                <a:solidFill>
                  <a:schemeClr val="tx1"/>
                </a:solidFill>
                <a:latin typeface="+mn-lt"/>
              </a:defRPr>
            </a:lvl2pPr>
            <a:lvl3pPr marL="990600" indent="-273050" algn="l" defTabSz="762000" rtl="0" eaLnBrk="1" fontAlgn="base" hangingPunct="1">
              <a:spcBef>
                <a:spcPct val="40000"/>
              </a:spcBef>
              <a:spcAft>
                <a:spcPct val="0"/>
              </a:spcAft>
              <a:buFont typeface="Wingdings" pitchFamily="2" charset="2"/>
              <a:buChar char="§"/>
              <a:tabLst>
                <a:tab pos="9056688" algn="r"/>
              </a:tabLst>
              <a:defRPr sz="1600">
                <a:solidFill>
                  <a:schemeClr val="tx1"/>
                </a:solidFill>
                <a:latin typeface="+mn-lt"/>
              </a:defRPr>
            </a:lvl3pPr>
            <a:lvl4pPr marL="1344613" indent="-269875" algn="l" defTabSz="762000" rtl="0" eaLnBrk="1" fontAlgn="base" hangingPunct="1">
              <a:spcBef>
                <a:spcPts val="300"/>
              </a:spcBef>
              <a:spcAft>
                <a:spcPct val="0"/>
              </a:spcAft>
              <a:buFont typeface="Arial" pitchFamily="34" charset="0"/>
              <a:buChar char="•"/>
              <a:tabLst>
                <a:tab pos="7862888" algn="r"/>
              </a:tabLst>
              <a:defRPr sz="1400">
                <a:solidFill>
                  <a:schemeClr val="tx1"/>
                </a:solidFill>
                <a:latin typeface="+mn-lt"/>
              </a:defRPr>
            </a:lvl4pPr>
            <a:lvl5pPr marL="1784350" indent="-342900" algn="l" defTabSz="762000" rtl="0" eaLnBrk="1" fontAlgn="base" hangingPunct="1">
              <a:spcBef>
                <a:spcPct val="40000"/>
              </a:spcBef>
              <a:spcAft>
                <a:spcPct val="0"/>
              </a:spcAft>
              <a:buChar char="–"/>
              <a:tabLst>
                <a:tab pos="7862888" algn="r"/>
              </a:tabLst>
              <a:defRPr sz="2000">
                <a:solidFill>
                  <a:schemeClr val="tx1"/>
                </a:solidFill>
                <a:latin typeface="+mn-lt"/>
              </a:defRPr>
            </a:lvl5pPr>
            <a:lvl6pPr marL="2241550" indent="-342900" algn="l" defTabSz="762000" rtl="0" eaLnBrk="1" fontAlgn="base" hangingPunct="1">
              <a:spcBef>
                <a:spcPct val="40000"/>
              </a:spcBef>
              <a:spcAft>
                <a:spcPct val="0"/>
              </a:spcAft>
              <a:buChar char="–"/>
              <a:tabLst>
                <a:tab pos="7862888" algn="r"/>
              </a:tabLst>
              <a:defRPr sz="2000">
                <a:solidFill>
                  <a:schemeClr val="tx1"/>
                </a:solidFill>
                <a:latin typeface="+mn-lt"/>
              </a:defRPr>
            </a:lvl6pPr>
            <a:lvl7pPr marL="2698750" indent="-342900" algn="l" defTabSz="762000" rtl="0" eaLnBrk="1" fontAlgn="base" hangingPunct="1">
              <a:spcBef>
                <a:spcPct val="40000"/>
              </a:spcBef>
              <a:spcAft>
                <a:spcPct val="0"/>
              </a:spcAft>
              <a:buChar char="–"/>
              <a:tabLst>
                <a:tab pos="7862888" algn="r"/>
              </a:tabLst>
              <a:defRPr sz="2000">
                <a:solidFill>
                  <a:schemeClr val="tx1"/>
                </a:solidFill>
                <a:latin typeface="+mn-lt"/>
              </a:defRPr>
            </a:lvl7pPr>
            <a:lvl8pPr marL="3155950" indent="-342900" algn="l" defTabSz="762000" rtl="0" eaLnBrk="1" fontAlgn="base" hangingPunct="1">
              <a:spcBef>
                <a:spcPct val="40000"/>
              </a:spcBef>
              <a:spcAft>
                <a:spcPct val="0"/>
              </a:spcAft>
              <a:buChar char="–"/>
              <a:tabLst>
                <a:tab pos="7862888" algn="r"/>
              </a:tabLst>
              <a:defRPr sz="2000">
                <a:solidFill>
                  <a:schemeClr val="tx1"/>
                </a:solidFill>
                <a:latin typeface="+mn-lt"/>
              </a:defRPr>
            </a:lvl8pPr>
            <a:lvl9pPr marL="3613150" indent="-342900" algn="l" defTabSz="762000" rtl="0" eaLnBrk="1" fontAlgn="base" hangingPunct="1">
              <a:spcBef>
                <a:spcPct val="40000"/>
              </a:spcBef>
              <a:spcAft>
                <a:spcPct val="0"/>
              </a:spcAft>
              <a:buChar char="–"/>
              <a:tabLst>
                <a:tab pos="7862888" algn="r"/>
              </a:tabLst>
              <a:defRPr sz="2000">
                <a:solidFill>
                  <a:schemeClr val="tx1"/>
                </a:solidFill>
                <a:latin typeface="+mn-lt"/>
              </a:defRPr>
            </a:lvl9pPr>
          </a:lstStyle>
          <a:p>
            <a:pPr marL="0" indent="0" defTabSz="914400" fontAlgn="auto">
              <a:spcBef>
                <a:spcPct val="0"/>
              </a:spcBef>
              <a:spcAft>
                <a:spcPts val="0"/>
              </a:spcAft>
              <a:buSzTx/>
              <a:buNone/>
              <a:tabLst/>
            </a:pPr>
            <a:r>
              <a:rPr lang="de-CH" altLang="en-US" sz="1200" dirty="0"/>
              <a:t>AQ sur la forme et sur le fond</a:t>
            </a:r>
            <a:endParaRPr lang="de-CH" sz="1200" dirty="0">
              <a:sym typeface="+mn-lt"/>
            </a:endParaRPr>
          </a:p>
        </p:txBody>
      </p:sp>
      <p:sp useBgFill="1">
        <p:nvSpPr>
          <p:cNvPr id="131" name="Rectangle 4">
            <a:extLst>
              <a:ext uri="{FF2B5EF4-FFF2-40B4-BE49-F238E27FC236}">
                <a16:creationId xmlns:a16="http://schemas.microsoft.com/office/drawing/2014/main" id="{7557D16B-D932-4484-81D5-57A2A11C78E1}"/>
              </a:ext>
            </a:extLst>
          </p:cNvPr>
          <p:cNvSpPr>
            <a:spLocks noGrp="1" noChangeArrowheads="1"/>
          </p:cNvSpPr>
          <p:nvPr>
            <p:custDataLst>
              <p:tags r:id="rId113"/>
            </p:custDataLst>
          </p:nvPr>
        </p:nvSpPr>
        <p:spPr bwMode="auto">
          <a:xfrm>
            <a:off x="5982493" y="1679815"/>
            <a:ext cx="379413" cy="182563"/>
          </a:xfrm>
          <a:prstGeom prst="rect">
            <a:avLst/>
          </a:prstGeom>
          <a:ln w="9525">
            <a:noFill/>
            <a:miter lim="800000"/>
            <a:headEnd/>
            <a:tailEnd/>
          </a:ln>
        </p:spPr>
        <p:txBody>
          <a:bodyPr vert="horz" wrap="none" lIns="0" tIns="0" rIns="0" bIns="0" numCol="1" spcCol="0" anchor="t" anchorCtr="0" compatLnSpc="1">
            <a:prstTxWarp prst="textNoShape">
              <a:avLst/>
            </a:prstTxWarp>
            <a:noAutofit/>
          </a:bodyPr>
          <a:lstStyle>
            <a:lvl1pPr marL="0" indent="0" algn="l" defTabSz="937870" rtl="0" eaLnBrk="1" fontAlgn="base" hangingPunct="1">
              <a:spcBef>
                <a:spcPts val="1800"/>
              </a:spcBef>
              <a:spcAft>
                <a:spcPct val="0"/>
              </a:spcAft>
              <a:buSzPct val="100000"/>
              <a:buFont typeface="+mj-lt"/>
              <a:buNone/>
              <a:tabLst>
                <a:tab pos="11146972" algn="r"/>
              </a:tabLst>
              <a:defRPr sz="1800" b="1">
                <a:solidFill>
                  <a:srgbClr val="336483"/>
                </a:solidFill>
                <a:latin typeface="+mn-lt"/>
                <a:ea typeface="+mn-ea"/>
                <a:cs typeface="+mn-cs"/>
              </a:defRPr>
            </a:lvl1pPr>
            <a:lvl2pPr marL="342000" indent="-342000" algn="l" defTabSz="937870" rtl="0" eaLnBrk="1" fontAlgn="base" hangingPunct="1">
              <a:spcBef>
                <a:spcPts val="900"/>
              </a:spcBef>
              <a:spcAft>
                <a:spcPct val="0"/>
              </a:spcAft>
              <a:buClr>
                <a:srgbClr val="B3CA2C"/>
              </a:buClr>
              <a:buSzPct val="110000"/>
              <a:buFont typeface="Arial" panose="020B0604020202020204" pitchFamily="34" charset="0"/>
              <a:buChar char="●"/>
              <a:tabLst>
                <a:tab pos="11146972" algn="r"/>
              </a:tabLst>
              <a:defRPr lang="de-CH" sz="1800" dirty="0" smtClean="0">
                <a:solidFill>
                  <a:schemeClr val="tx1"/>
                </a:solidFill>
                <a:latin typeface="+mn-lt"/>
                <a:ea typeface="+mn-ea"/>
                <a:cs typeface="+mn-cs"/>
              </a:defRPr>
            </a:lvl2pPr>
            <a:lvl3pPr marL="684000" indent="-342000" algn="l" defTabSz="937870" rtl="0" eaLnBrk="1" fontAlgn="base" hangingPunct="1">
              <a:spcBef>
                <a:spcPts val="700"/>
              </a:spcBef>
              <a:spcAft>
                <a:spcPct val="0"/>
              </a:spcAft>
              <a:buClr>
                <a:srgbClr val="B3CA2C"/>
              </a:buClr>
              <a:buSzPct val="110000"/>
              <a:buFont typeface="Arial" panose="020B0604020202020204" pitchFamily="34" charset="0"/>
              <a:buChar char="─"/>
              <a:tabLst>
                <a:tab pos="11146972" algn="r"/>
              </a:tabLst>
              <a:defRPr sz="1600">
                <a:solidFill>
                  <a:schemeClr val="tx1"/>
                </a:solidFill>
                <a:latin typeface="+mn-lt"/>
              </a:defRPr>
            </a:lvl3pPr>
            <a:lvl4pPr marL="1026000" indent="-342000" algn="l" defTabSz="937870" rtl="0" eaLnBrk="1" fontAlgn="base" hangingPunct="1">
              <a:spcBef>
                <a:spcPts val="400"/>
              </a:spcBef>
              <a:spcAft>
                <a:spcPct val="0"/>
              </a:spcAft>
              <a:buClr>
                <a:srgbClr val="B3CA2C"/>
              </a:buClr>
              <a:buSzPct val="100000"/>
              <a:buFont typeface="Arial" panose="020B0604020202020204" pitchFamily="34" charset="0"/>
              <a:buChar char="►"/>
              <a:tabLst>
                <a:tab pos="9677643" algn="r"/>
              </a:tabLst>
              <a:defRPr sz="1400">
                <a:solidFill>
                  <a:schemeClr val="tx1"/>
                </a:solidFill>
                <a:latin typeface="+mn-lt"/>
              </a:defRPr>
            </a:lvl4pPr>
            <a:lvl5pPr marL="2196178" indent="-422041" algn="l" defTabSz="937870" rtl="0" eaLnBrk="1" fontAlgn="base" hangingPunct="1">
              <a:spcBef>
                <a:spcPct val="40000"/>
              </a:spcBef>
              <a:spcAft>
                <a:spcPct val="0"/>
              </a:spcAft>
              <a:buChar char="–"/>
              <a:tabLst>
                <a:tab pos="9677643" algn="r"/>
              </a:tabLst>
              <a:defRPr sz="2462">
                <a:solidFill>
                  <a:schemeClr val="tx1"/>
                </a:solidFill>
                <a:latin typeface="+mn-lt"/>
              </a:defRPr>
            </a:lvl5pPr>
            <a:lvl6pPr marL="2758900" indent="-422041" algn="l" defTabSz="937870" rtl="0" eaLnBrk="1" fontAlgn="base" hangingPunct="1">
              <a:spcBef>
                <a:spcPct val="40000"/>
              </a:spcBef>
              <a:spcAft>
                <a:spcPct val="0"/>
              </a:spcAft>
              <a:buChar char="–"/>
              <a:tabLst>
                <a:tab pos="9677643" algn="r"/>
              </a:tabLst>
              <a:defRPr sz="2462">
                <a:solidFill>
                  <a:schemeClr val="tx1"/>
                </a:solidFill>
                <a:latin typeface="+mn-lt"/>
              </a:defRPr>
            </a:lvl6pPr>
            <a:lvl7pPr marL="3321622" indent="-422041" algn="l" defTabSz="937870" rtl="0" eaLnBrk="1" fontAlgn="base" hangingPunct="1">
              <a:spcBef>
                <a:spcPct val="40000"/>
              </a:spcBef>
              <a:spcAft>
                <a:spcPct val="0"/>
              </a:spcAft>
              <a:buChar char="–"/>
              <a:tabLst>
                <a:tab pos="9677643" algn="r"/>
              </a:tabLst>
              <a:defRPr sz="2462">
                <a:solidFill>
                  <a:schemeClr val="tx1"/>
                </a:solidFill>
                <a:latin typeface="+mn-lt"/>
              </a:defRPr>
            </a:lvl7pPr>
            <a:lvl8pPr marL="3884343" indent="-422041" algn="l" defTabSz="937870" rtl="0" eaLnBrk="1" fontAlgn="base" hangingPunct="1">
              <a:spcBef>
                <a:spcPct val="40000"/>
              </a:spcBef>
              <a:spcAft>
                <a:spcPct val="0"/>
              </a:spcAft>
              <a:buChar char="–"/>
              <a:tabLst>
                <a:tab pos="9677643" algn="r"/>
              </a:tabLst>
              <a:defRPr sz="2462">
                <a:solidFill>
                  <a:schemeClr val="tx1"/>
                </a:solidFill>
                <a:latin typeface="+mn-lt"/>
              </a:defRPr>
            </a:lvl8pPr>
            <a:lvl9pPr marL="4447065" indent="-422041" algn="l" defTabSz="937870" rtl="0" eaLnBrk="1" fontAlgn="base" hangingPunct="1">
              <a:spcBef>
                <a:spcPct val="40000"/>
              </a:spcBef>
              <a:spcAft>
                <a:spcPct val="0"/>
              </a:spcAft>
              <a:buChar char="–"/>
              <a:tabLst>
                <a:tab pos="9677643" algn="r"/>
              </a:tabLst>
              <a:defRPr sz="2462">
                <a:solidFill>
                  <a:schemeClr val="tx1"/>
                </a:solidFill>
                <a:latin typeface="+mn-lt"/>
              </a:defRPr>
            </a:lvl9pPr>
          </a:lstStyle>
          <a:p>
            <a:pPr marL="0" lvl="1" indent="0">
              <a:spcBef>
                <a:spcPct val="0"/>
              </a:spcBef>
              <a:buNone/>
            </a:pPr>
            <a:r>
              <a:rPr lang="de-CH" altLang="en-US" sz="1200" dirty="0">
                <a:solidFill>
                  <a:srgbClr val="000000"/>
                </a:solidFill>
              </a:rPr>
              <a:t>30.04</a:t>
            </a:r>
          </a:p>
        </p:txBody>
      </p:sp>
      <p:sp useBgFill="1">
        <p:nvSpPr>
          <p:cNvPr id="132" name="Rectangle 4">
            <a:extLst>
              <a:ext uri="{FF2B5EF4-FFF2-40B4-BE49-F238E27FC236}">
                <a16:creationId xmlns:a16="http://schemas.microsoft.com/office/drawing/2014/main" id="{F6B095AF-7D5D-4D0B-AAB0-A9026297038D}"/>
              </a:ext>
            </a:extLst>
          </p:cNvPr>
          <p:cNvSpPr>
            <a:spLocks noGrp="1" noChangeArrowheads="1"/>
          </p:cNvSpPr>
          <p:nvPr>
            <p:custDataLst>
              <p:tags r:id="rId114"/>
            </p:custDataLst>
          </p:nvPr>
        </p:nvSpPr>
        <p:spPr bwMode="auto">
          <a:xfrm>
            <a:off x="7277100" y="5094834"/>
            <a:ext cx="768350" cy="182563"/>
          </a:xfrm>
          <a:prstGeom prst="rect">
            <a:avLst/>
          </a:prstGeom>
          <a:ln w="9525">
            <a:noFill/>
            <a:miter lim="800000"/>
            <a:headEnd/>
            <a:tailEnd/>
          </a:ln>
        </p:spPr>
        <p:txBody>
          <a:bodyPr vert="horz" wrap="none" lIns="0" tIns="0" rIns="0" bIns="0" numCol="1" spcCol="0" anchor="t" anchorCtr="0" compatLnSpc="1">
            <a:prstTxWarp prst="textNoShape">
              <a:avLst/>
            </a:prstTxWarp>
            <a:noAutofit/>
          </a:bodyPr>
          <a:lstStyle>
            <a:lvl1pPr marL="0" indent="0" algn="l" defTabSz="937870" rtl="0" eaLnBrk="1" fontAlgn="base" hangingPunct="1">
              <a:spcBef>
                <a:spcPts val="1800"/>
              </a:spcBef>
              <a:spcAft>
                <a:spcPct val="0"/>
              </a:spcAft>
              <a:buSzPct val="100000"/>
              <a:buFont typeface="+mj-lt"/>
              <a:buNone/>
              <a:tabLst>
                <a:tab pos="11146972" algn="r"/>
              </a:tabLst>
              <a:defRPr sz="1800" b="1">
                <a:solidFill>
                  <a:srgbClr val="336483"/>
                </a:solidFill>
                <a:latin typeface="+mn-lt"/>
                <a:ea typeface="+mn-ea"/>
                <a:cs typeface="+mn-cs"/>
              </a:defRPr>
            </a:lvl1pPr>
            <a:lvl2pPr marL="342000" indent="-342000" algn="l" defTabSz="937870" rtl="0" eaLnBrk="1" fontAlgn="base" hangingPunct="1">
              <a:spcBef>
                <a:spcPts val="900"/>
              </a:spcBef>
              <a:spcAft>
                <a:spcPct val="0"/>
              </a:spcAft>
              <a:buClr>
                <a:srgbClr val="B3CA2C"/>
              </a:buClr>
              <a:buSzPct val="110000"/>
              <a:buFont typeface="Arial" panose="020B0604020202020204" pitchFamily="34" charset="0"/>
              <a:buChar char="●"/>
              <a:tabLst>
                <a:tab pos="11146972" algn="r"/>
              </a:tabLst>
              <a:defRPr lang="de-CH" sz="1800" dirty="0" smtClean="0">
                <a:solidFill>
                  <a:schemeClr val="tx1"/>
                </a:solidFill>
                <a:latin typeface="+mn-lt"/>
                <a:ea typeface="+mn-ea"/>
                <a:cs typeface="+mn-cs"/>
              </a:defRPr>
            </a:lvl2pPr>
            <a:lvl3pPr marL="684000" indent="-342000" algn="l" defTabSz="937870" rtl="0" eaLnBrk="1" fontAlgn="base" hangingPunct="1">
              <a:spcBef>
                <a:spcPts val="700"/>
              </a:spcBef>
              <a:spcAft>
                <a:spcPct val="0"/>
              </a:spcAft>
              <a:buClr>
                <a:srgbClr val="B3CA2C"/>
              </a:buClr>
              <a:buSzPct val="110000"/>
              <a:buFont typeface="Arial" panose="020B0604020202020204" pitchFamily="34" charset="0"/>
              <a:buChar char="─"/>
              <a:tabLst>
                <a:tab pos="11146972" algn="r"/>
              </a:tabLst>
              <a:defRPr sz="1600">
                <a:solidFill>
                  <a:schemeClr val="tx1"/>
                </a:solidFill>
                <a:latin typeface="+mn-lt"/>
              </a:defRPr>
            </a:lvl3pPr>
            <a:lvl4pPr marL="1026000" indent="-342000" algn="l" defTabSz="937870" rtl="0" eaLnBrk="1" fontAlgn="base" hangingPunct="1">
              <a:spcBef>
                <a:spcPts val="400"/>
              </a:spcBef>
              <a:spcAft>
                <a:spcPct val="0"/>
              </a:spcAft>
              <a:buClr>
                <a:srgbClr val="B3CA2C"/>
              </a:buClr>
              <a:buSzPct val="100000"/>
              <a:buFont typeface="Arial" panose="020B0604020202020204" pitchFamily="34" charset="0"/>
              <a:buChar char="►"/>
              <a:tabLst>
                <a:tab pos="9677643" algn="r"/>
              </a:tabLst>
              <a:defRPr sz="1400">
                <a:solidFill>
                  <a:schemeClr val="tx1"/>
                </a:solidFill>
                <a:latin typeface="+mn-lt"/>
              </a:defRPr>
            </a:lvl4pPr>
            <a:lvl5pPr marL="2196178" indent="-422041" algn="l" defTabSz="937870" rtl="0" eaLnBrk="1" fontAlgn="base" hangingPunct="1">
              <a:spcBef>
                <a:spcPct val="40000"/>
              </a:spcBef>
              <a:spcAft>
                <a:spcPct val="0"/>
              </a:spcAft>
              <a:buChar char="–"/>
              <a:tabLst>
                <a:tab pos="9677643" algn="r"/>
              </a:tabLst>
              <a:defRPr sz="2462">
                <a:solidFill>
                  <a:schemeClr val="tx1"/>
                </a:solidFill>
                <a:latin typeface="+mn-lt"/>
              </a:defRPr>
            </a:lvl5pPr>
            <a:lvl6pPr marL="2758900" indent="-422041" algn="l" defTabSz="937870" rtl="0" eaLnBrk="1" fontAlgn="base" hangingPunct="1">
              <a:spcBef>
                <a:spcPct val="40000"/>
              </a:spcBef>
              <a:spcAft>
                <a:spcPct val="0"/>
              </a:spcAft>
              <a:buChar char="–"/>
              <a:tabLst>
                <a:tab pos="9677643" algn="r"/>
              </a:tabLst>
              <a:defRPr sz="2462">
                <a:solidFill>
                  <a:schemeClr val="tx1"/>
                </a:solidFill>
                <a:latin typeface="+mn-lt"/>
              </a:defRPr>
            </a:lvl6pPr>
            <a:lvl7pPr marL="3321622" indent="-422041" algn="l" defTabSz="937870" rtl="0" eaLnBrk="1" fontAlgn="base" hangingPunct="1">
              <a:spcBef>
                <a:spcPct val="40000"/>
              </a:spcBef>
              <a:spcAft>
                <a:spcPct val="0"/>
              </a:spcAft>
              <a:buChar char="–"/>
              <a:tabLst>
                <a:tab pos="9677643" algn="r"/>
              </a:tabLst>
              <a:defRPr sz="2462">
                <a:solidFill>
                  <a:schemeClr val="tx1"/>
                </a:solidFill>
                <a:latin typeface="+mn-lt"/>
              </a:defRPr>
            </a:lvl7pPr>
            <a:lvl8pPr marL="3884343" indent="-422041" algn="l" defTabSz="937870" rtl="0" eaLnBrk="1" fontAlgn="base" hangingPunct="1">
              <a:spcBef>
                <a:spcPct val="40000"/>
              </a:spcBef>
              <a:spcAft>
                <a:spcPct val="0"/>
              </a:spcAft>
              <a:buChar char="–"/>
              <a:tabLst>
                <a:tab pos="9677643" algn="r"/>
              </a:tabLst>
              <a:defRPr sz="2462">
                <a:solidFill>
                  <a:schemeClr val="tx1"/>
                </a:solidFill>
                <a:latin typeface="+mn-lt"/>
              </a:defRPr>
            </a:lvl8pPr>
            <a:lvl9pPr marL="4447065" indent="-422041" algn="l" defTabSz="937870" rtl="0" eaLnBrk="1" fontAlgn="base" hangingPunct="1">
              <a:spcBef>
                <a:spcPct val="40000"/>
              </a:spcBef>
              <a:spcAft>
                <a:spcPct val="0"/>
              </a:spcAft>
              <a:buChar char="–"/>
              <a:tabLst>
                <a:tab pos="9677643" algn="r"/>
              </a:tabLst>
              <a:defRPr sz="2462">
                <a:solidFill>
                  <a:schemeClr val="tx1"/>
                </a:solidFill>
                <a:latin typeface="+mn-lt"/>
              </a:defRPr>
            </a:lvl9pPr>
          </a:lstStyle>
          <a:p>
            <a:pPr marL="0" lvl="1" indent="0">
              <a:spcBef>
                <a:spcPct val="0"/>
              </a:spcBef>
              <a:buNone/>
            </a:pPr>
            <a:r>
              <a:rPr lang="de-CH" altLang="en-US" sz="1200" dirty="0">
                <a:solidFill>
                  <a:srgbClr val="080808"/>
                </a:solidFill>
              </a:rPr>
              <a:t>Pré-expédition</a:t>
            </a:r>
          </a:p>
        </p:txBody>
      </p:sp>
      <p:sp>
        <p:nvSpPr>
          <p:cNvPr id="133" name="Textplatzhalter 3">
            <a:extLst>
              <a:ext uri="{FF2B5EF4-FFF2-40B4-BE49-F238E27FC236}">
                <a16:creationId xmlns:a16="http://schemas.microsoft.com/office/drawing/2014/main" id="{5B81A3DF-ECBA-4F30-BB62-08119743F63F}"/>
              </a:ext>
            </a:extLst>
          </p:cNvPr>
          <p:cNvSpPr>
            <a:spLocks noGrp="1"/>
          </p:cNvSpPr>
          <p:nvPr>
            <p:custDataLst>
              <p:tags r:id="rId115"/>
            </p:custDataLst>
          </p:nvPr>
        </p:nvSpPr>
        <p:spPr bwMode="auto">
          <a:xfrm>
            <a:off x="838200" y="2362734"/>
            <a:ext cx="2032000"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58775" indent="-358775" algn="l" defTabSz="762000" rtl="0" eaLnBrk="1" fontAlgn="base" hangingPunct="1">
              <a:spcBef>
                <a:spcPct val="75000"/>
              </a:spcBef>
              <a:spcAft>
                <a:spcPct val="0"/>
              </a:spcAft>
              <a:buSzPct val="100000"/>
              <a:buFont typeface="Arial" charset="0"/>
              <a:buChar char="●"/>
              <a:tabLst>
                <a:tab pos="9056688" algn="r"/>
              </a:tabLst>
              <a:defRPr sz="2000">
                <a:solidFill>
                  <a:schemeClr val="tx1"/>
                </a:solidFill>
                <a:latin typeface="+mn-lt"/>
                <a:ea typeface="+mn-ea"/>
                <a:cs typeface="+mn-cs"/>
              </a:defRPr>
            </a:lvl1pPr>
            <a:lvl2pPr marL="719138" indent="-360363" algn="l" defTabSz="762000" rtl="0" eaLnBrk="1" fontAlgn="base" hangingPunct="1">
              <a:spcBef>
                <a:spcPct val="40000"/>
              </a:spcBef>
              <a:spcAft>
                <a:spcPct val="0"/>
              </a:spcAft>
              <a:buSzPct val="100000"/>
              <a:buFont typeface="Arial" charset="0"/>
              <a:buChar char="─"/>
              <a:tabLst>
                <a:tab pos="9056688" algn="r"/>
              </a:tabLst>
              <a:defRPr>
                <a:solidFill>
                  <a:schemeClr val="tx1"/>
                </a:solidFill>
                <a:latin typeface="+mn-lt"/>
              </a:defRPr>
            </a:lvl2pPr>
            <a:lvl3pPr marL="990600" indent="-273050" algn="l" defTabSz="762000" rtl="0" eaLnBrk="1" fontAlgn="base" hangingPunct="1">
              <a:spcBef>
                <a:spcPct val="40000"/>
              </a:spcBef>
              <a:spcAft>
                <a:spcPct val="0"/>
              </a:spcAft>
              <a:buFont typeface="Wingdings" pitchFamily="2" charset="2"/>
              <a:buChar char="§"/>
              <a:tabLst>
                <a:tab pos="9056688" algn="r"/>
              </a:tabLst>
              <a:defRPr sz="1600">
                <a:solidFill>
                  <a:schemeClr val="tx1"/>
                </a:solidFill>
                <a:latin typeface="+mn-lt"/>
              </a:defRPr>
            </a:lvl3pPr>
            <a:lvl4pPr marL="1344613" indent="-269875" algn="l" defTabSz="762000" rtl="0" eaLnBrk="1" fontAlgn="base" hangingPunct="1">
              <a:spcBef>
                <a:spcPts val="300"/>
              </a:spcBef>
              <a:spcAft>
                <a:spcPct val="0"/>
              </a:spcAft>
              <a:buFont typeface="Arial" pitchFamily="34" charset="0"/>
              <a:buChar char="•"/>
              <a:tabLst>
                <a:tab pos="7862888" algn="r"/>
              </a:tabLst>
              <a:defRPr sz="1400">
                <a:solidFill>
                  <a:schemeClr val="tx1"/>
                </a:solidFill>
                <a:latin typeface="+mn-lt"/>
              </a:defRPr>
            </a:lvl4pPr>
            <a:lvl5pPr marL="1784350" indent="-342900" algn="l" defTabSz="762000" rtl="0" eaLnBrk="1" fontAlgn="base" hangingPunct="1">
              <a:spcBef>
                <a:spcPct val="40000"/>
              </a:spcBef>
              <a:spcAft>
                <a:spcPct val="0"/>
              </a:spcAft>
              <a:buChar char="–"/>
              <a:tabLst>
                <a:tab pos="7862888" algn="r"/>
              </a:tabLst>
              <a:defRPr sz="2000">
                <a:solidFill>
                  <a:schemeClr val="tx1"/>
                </a:solidFill>
                <a:latin typeface="+mn-lt"/>
              </a:defRPr>
            </a:lvl5pPr>
            <a:lvl6pPr marL="2241550" indent="-342900" algn="l" defTabSz="762000" rtl="0" eaLnBrk="1" fontAlgn="base" hangingPunct="1">
              <a:spcBef>
                <a:spcPct val="40000"/>
              </a:spcBef>
              <a:spcAft>
                <a:spcPct val="0"/>
              </a:spcAft>
              <a:buChar char="–"/>
              <a:tabLst>
                <a:tab pos="7862888" algn="r"/>
              </a:tabLst>
              <a:defRPr sz="2000">
                <a:solidFill>
                  <a:schemeClr val="tx1"/>
                </a:solidFill>
                <a:latin typeface="+mn-lt"/>
              </a:defRPr>
            </a:lvl6pPr>
            <a:lvl7pPr marL="2698750" indent="-342900" algn="l" defTabSz="762000" rtl="0" eaLnBrk="1" fontAlgn="base" hangingPunct="1">
              <a:spcBef>
                <a:spcPct val="40000"/>
              </a:spcBef>
              <a:spcAft>
                <a:spcPct val="0"/>
              </a:spcAft>
              <a:buChar char="–"/>
              <a:tabLst>
                <a:tab pos="7862888" algn="r"/>
              </a:tabLst>
              <a:defRPr sz="2000">
                <a:solidFill>
                  <a:schemeClr val="tx1"/>
                </a:solidFill>
                <a:latin typeface="+mn-lt"/>
              </a:defRPr>
            </a:lvl7pPr>
            <a:lvl8pPr marL="3155950" indent="-342900" algn="l" defTabSz="762000" rtl="0" eaLnBrk="1" fontAlgn="base" hangingPunct="1">
              <a:spcBef>
                <a:spcPct val="40000"/>
              </a:spcBef>
              <a:spcAft>
                <a:spcPct val="0"/>
              </a:spcAft>
              <a:buChar char="–"/>
              <a:tabLst>
                <a:tab pos="7862888" algn="r"/>
              </a:tabLst>
              <a:defRPr sz="2000">
                <a:solidFill>
                  <a:schemeClr val="tx1"/>
                </a:solidFill>
                <a:latin typeface="+mn-lt"/>
              </a:defRPr>
            </a:lvl8pPr>
            <a:lvl9pPr marL="3613150" indent="-342900" algn="l" defTabSz="762000" rtl="0" eaLnBrk="1" fontAlgn="base" hangingPunct="1">
              <a:spcBef>
                <a:spcPct val="40000"/>
              </a:spcBef>
              <a:spcAft>
                <a:spcPct val="0"/>
              </a:spcAft>
              <a:buChar char="–"/>
              <a:tabLst>
                <a:tab pos="7862888" algn="r"/>
              </a:tabLst>
              <a:defRPr sz="2000">
                <a:solidFill>
                  <a:schemeClr val="tx1"/>
                </a:solidFill>
                <a:latin typeface="+mn-lt"/>
              </a:defRPr>
            </a:lvl9pPr>
          </a:lstStyle>
          <a:p>
            <a:pPr marL="0" indent="0" defTabSz="914400" fontAlgn="auto">
              <a:spcBef>
                <a:spcPct val="0"/>
              </a:spcBef>
              <a:spcAft>
                <a:spcPts val="0"/>
              </a:spcAft>
              <a:buSzTx/>
              <a:buNone/>
              <a:tabLst/>
            </a:pPr>
            <a:r>
              <a:rPr lang="de-CH" sz="1200" b="1" dirty="0">
                <a:sym typeface="+mn-lt"/>
              </a:rPr>
              <a:t>Processus d'approbation </a:t>
            </a:r>
            <a:r>
              <a:rPr lang="de-CH" sz="1200" b="1" dirty="0" err="1">
                <a:sym typeface="+mn-lt"/>
              </a:rPr>
              <a:t>eCH</a:t>
            </a:r>
            <a:endParaRPr lang="de-CH" sz="1200" b="1" dirty="0">
              <a:sym typeface="+mn-lt"/>
            </a:endParaRPr>
          </a:p>
        </p:txBody>
      </p:sp>
      <p:sp useBgFill="1">
        <p:nvSpPr>
          <p:cNvPr id="135" name="Rectangle 4">
            <a:extLst>
              <a:ext uri="{FF2B5EF4-FFF2-40B4-BE49-F238E27FC236}">
                <a16:creationId xmlns:a16="http://schemas.microsoft.com/office/drawing/2014/main" id="{65081EC6-4E6C-41E6-AE36-DCB9750412EE}"/>
              </a:ext>
            </a:extLst>
          </p:cNvPr>
          <p:cNvSpPr>
            <a:spLocks noGrp="1" noChangeArrowheads="1"/>
          </p:cNvSpPr>
          <p:nvPr>
            <p:custDataLst>
              <p:tags r:id="rId116"/>
            </p:custDataLst>
          </p:nvPr>
        </p:nvSpPr>
        <p:spPr bwMode="auto">
          <a:xfrm>
            <a:off x="5932488" y="2118259"/>
            <a:ext cx="379413" cy="182563"/>
          </a:xfrm>
          <a:prstGeom prst="rect">
            <a:avLst/>
          </a:prstGeom>
          <a:ln w="9525">
            <a:noFill/>
            <a:miter lim="800000"/>
            <a:headEnd/>
            <a:tailEnd/>
          </a:ln>
        </p:spPr>
        <p:txBody>
          <a:bodyPr vert="horz" wrap="none" lIns="0" tIns="0" rIns="0" bIns="0" numCol="1" spcCol="0" anchor="t" anchorCtr="0" compatLnSpc="1">
            <a:prstTxWarp prst="textNoShape">
              <a:avLst/>
            </a:prstTxWarp>
            <a:noAutofit/>
          </a:bodyPr>
          <a:lstStyle>
            <a:lvl1pPr marL="0" indent="0" algn="l" defTabSz="937870" rtl="0" eaLnBrk="1" fontAlgn="base" hangingPunct="1">
              <a:spcBef>
                <a:spcPts val="1800"/>
              </a:spcBef>
              <a:spcAft>
                <a:spcPct val="0"/>
              </a:spcAft>
              <a:buSzPct val="100000"/>
              <a:buFont typeface="+mj-lt"/>
              <a:buNone/>
              <a:tabLst>
                <a:tab pos="11146972" algn="r"/>
              </a:tabLst>
              <a:defRPr sz="1800" b="1">
                <a:solidFill>
                  <a:srgbClr val="336483"/>
                </a:solidFill>
                <a:latin typeface="+mn-lt"/>
                <a:ea typeface="+mn-ea"/>
                <a:cs typeface="+mn-cs"/>
              </a:defRPr>
            </a:lvl1pPr>
            <a:lvl2pPr marL="342000" indent="-342000" algn="l" defTabSz="937870" rtl="0" eaLnBrk="1" fontAlgn="base" hangingPunct="1">
              <a:spcBef>
                <a:spcPts val="900"/>
              </a:spcBef>
              <a:spcAft>
                <a:spcPct val="0"/>
              </a:spcAft>
              <a:buClr>
                <a:srgbClr val="B3CA2C"/>
              </a:buClr>
              <a:buSzPct val="110000"/>
              <a:buFont typeface="Arial" panose="020B0604020202020204" pitchFamily="34" charset="0"/>
              <a:buChar char="●"/>
              <a:tabLst>
                <a:tab pos="11146972" algn="r"/>
              </a:tabLst>
              <a:defRPr lang="de-CH" sz="1800" dirty="0" smtClean="0">
                <a:solidFill>
                  <a:schemeClr val="tx1"/>
                </a:solidFill>
                <a:latin typeface="+mn-lt"/>
                <a:ea typeface="+mn-ea"/>
                <a:cs typeface="+mn-cs"/>
              </a:defRPr>
            </a:lvl2pPr>
            <a:lvl3pPr marL="684000" indent="-342000" algn="l" defTabSz="937870" rtl="0" eaLnBrk="1" fontAlgn="base" hangingPunct="1">
              <a:spcBef>
                <a:spcPts val="700"/>
              </a:spcBef>
              <a:spcAft>
                <a:spcPct val="0"/>
              </a:spcAft>
              <a:buClr>
                <a:srgbClr val="B3CA2C"/>
              </a:buClr>
              <a:buSzPct val="110000"/>
              <a:buFont typeface="Arial" panose="020B0604020202020204" pitchFamily="34" charset="0"/>
              <a:buChar char="─"/>
              <a:tabLst>
                <a:tab pos="11146972" algn="r"/>
              </a:tabLst>
              <a:defRPr sz="1600">
                <a:solidFill>
                  <a:schemeClr val="tx1"/>
                </a:solidFill>
                <a:latin typeface="+mn-lt"/>
              </a:defRPr>
            </a:lvl3pPr>
            <a:lvl4pPr marL="1026000" indent="-342000" algn="l" defTabSz="937870" rtl="0" eaLnBrk="1" fontAlgn="base" hangingPunct="1">
              <a:spcBef>
                <a:spcPts val="400"/>
              </a:spcBef>
              <a:spcAft>
                <a:spcPct val="0"/>
              </a:spcAft>
              <a:buClr>
                <a:srgbClr val="B3CA2C"/>
              </a:buClr>
              <a:buSzPct val="100000"/>
              <a:buFont typeface="Arial" panose="020B0604020202020204" pitchFamily="34" charset="0"/>
              <a:buChar char="►"/>
              <a:tabLst>
                <a:tab pos="9677643" algn="r"/>
              </a:tabLst>
              <a:defRPr sz="1400">
                <a:solidFill>
                  <a:schemeClr val="tx1"/>
                </a:solidFill>
                <a:latin typeface="+mn-lt"/>
              </a:defRPr>
            </a:lvl4pPr>
            <a:lvl5pPr marL="2196178" indent="-422041" algn="l" defTabSz="937870" rtl="0" eaLnBrk="1" fontAlgn="base" hangingPunct="1">
              <a:spcBef>
                <a:spcPct val="40000"/>
              </a:spcBef>
              <a:spcAft>
                <a:spcPct val="0"/>
              </a:spcAft>
              <a:buChar char="–"/>
              <a:tabLst>
                <a:tab pos="9677643" algn="r"/>
              </a:tabLst>
              <a:defRPr sz="2462">
                <a:solidFill>
                  <a:schemeClr val="tx1"/>
                </a:solidFill>
                <a:latin typeface="+mn-lt"/>
              </a:defRPr>
            </a:lvl5pPr>
            <a:lvl6pPr marL="2758900" indent="-422041" algn="l" defTabSz="937870" rtl="0" eaLnBrk="1" fontAlgn="base" hangingPunct="1">
              <a:spcBef>
                <a:spcPct val="40000"/>
              </a:spcBef>
              <a:spcAft>
                <a:spcPct val="0"/>
              </a:spcAft>
              <a:buChar char="–"/>
              <a:tabLst>
                <a:tab pos="9677643" algn="r"/>
              </a:tabLst>
              <a:defRPr sz="2462">
                <a:solidFill>
                  <a:schemeClr val="tx1"/>
                </a:solidFill>
                <a:latin typeface="+mn-lt"/>
              </a:defRPr>
            </a:lvl6pPr>
            <a:lvl7pPr marL="3321622" indent="-422041" algn="l" defTabSz="937870" rtl="0" eaLnBrk="1" fontAlgn="base" hangingPunct="1">
              <a:spcBef>
                <a:spcPct val="40000"/>
              </a:spcBef>
              <a:spcAft>
                <a:spcPct val="0"/>
              </a:spcAft>
              <a:buChar char="–"/>
              <a:tabLst>
                <a:tab pos="9677643" algn="r"/>
              </a:tabLst>
              <a:defRPr sz="2462">
                <a:solidFill>
                  <a:schemeClr val="tx1"/>
                </a:solidFill>
                <a:latin typeface="+mn-lt"/>
              </a:defRPr>
            </a:lvl7pPr>
            <a:lvl8pPr marL="3884343" indent="-422041" algn="l" defTabSz="937870" rtl="0" eaLnBrk="1" fontAlgn="base" hangingPunct="1">
              <a:spcBef>
                <a:spcPct val="40000"/>
              </a:spcBef>
              <a:spcAft>
                <a:spcPct val="0"/>
              </a:spcAft>
              <a:buChar char="–"/>
              <a:tabLst>
                <a:tab pos="9677643" algn="r"/>
              </a:tabLst>
              <a:defRPr sz="2462">
                <a:solidFill>
                  <a:schemeClr val="tx1"/>
                </a:solidFill>
                <a:latin typeface="+mn-lt"/>
              </a:defRPr>
            </a:lvl8pPr>
            <a:lvl9pPr marL="4447065" indent="-422041" algn="l" defTabSz="937870" rtl="0" eaLnBrk="1" fontAlgn="base" hangingPunct="1">
              <a:spcBef>
                <a:spcPct val="40000"/>
              </a:spcBef>
              <a:spcAft>
                <a:spcPct val="0"/>
              </a:spcAft>
              <a:buChar char="–"/>
              <a:tabLst>
                <a:tab pos="9677643" algn="r"/>
              </a:tabLst>
              <a:defRPr sz="2462">
                <a:solidFill>
                  <a:schemeClr val="tx1"/>
                </a:solidFill>
                <a:latin typeface="+mn-lt"/>
              </a:defRPr>
            </a:lvl9pPr>
          </a:lstStyle>
          <a:p>
            <a:pPr marL="0" lvl="1" indent="0">
              <a:spcBef>
                <a:spcPct val="0"/>
              </a:spcBef>
              <a:buNone/>
            </a:pPr>
            <a:fld id="{4F8B6CB3-22B2-4213-BAB3-1676AA7F818F}" type="datetime'''''2''''''''8''''''''''.''04'''''''''''''''''''''''''''''''">
              <a:rPr lang="de-CH" altLang="en-US" sz="1200" smtClean="0">
                <a:solidFill>
                  <a:srgbClr val="000000"/>
                </a:solidFill>
              </a:rPr>
              <a:t>28.04</a:t>
            </a:fld>
            <a:endParaRPr lang="de-CH" altLang="en-US" sz="1200" dirty="0">
              <a:solidFill>
                <a:srgbClr val="000000"/>
              </a:solidFill>
            </a:endParaRPr>
          </a:p>
        </p:txBody>
      </p:sp>
      <p:sp>
        <p:nvSpPr>
          <p:cNvPr id="136" name="Textplatzhalter 3">
            <a:extLst>
              <a:ext uri="{FF2B5EF4-FFF2-40B4-BE49-F238E27FC236}">
                <a16:creationId xmlns:a16="http://schemas.microsoft.com/office/drawing/2014/main" id="{A07B7AC8-FA47-4429-BA36-5AB874C2D0DE}"/>
              </a:ext>
            </a:extLst>
          </p:cNvPr>
          <p:cNvSpPr>
            <a:spLocks noGrp="1"/>
          </p:cNvSpPr>
          <p:nvPr>
            <p:custDataLst>
              <p:tags r:id="rId117"/>
            </p:custDataLst>
          </p:nvPr>
        </p:nvSpPr>
        <p:spPr bwMode="auto">
          <a:xfrm>
            <a:off x="838200" y="1686459"/>
            <a:ext cx="1924050"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58775" indent="-358775" algn="l" defTabSz="762000" rtl="0" eaLnBrk="1" fontAlgn="base" hangingPunct="1">
              <a:spcBef>
                <a:spcPct val="75000"/>
              </a:spcBef>
              <a:spcAft>
                <a:spcPct val="0"/>
              </a:spcAft>
              <a:buSzPct val="100000"/>
              <a:buFont typeface="Arial" charset="0"/>
              <a:buChar char="●"/>
              <a:tabLst>
                <a:tab pos="9056688" algn="r"/>
              </a:tabLst>
              <a:defRPr sz="2000">
                <a:solidFill>
                  <a:schemeClr val="tx1"/>
                </a:solidFill>
                <a:latin typeface="+mn-lt"/>
                <a:ea typeface="+mn-ea"/>
                <a:cs typeface="+mn-cs"/>
              </a:defRPr>
            </a:lvl1pPr>
            <a:lvl2pPr marL="719138" indent="-360363" algn="l" defTabSz="762000" rtl="0" eaLnBrk="1" fontAlgn="base" hangingPunct="1">
              <a:spcBef>
                <a:spcPct val="40000"/>
              </a:spcBef>
              <a:spcAft>
                <a:spcPct val="0"/>
              </a:spcAft>
              <a:buSzPct val="100000"/>
              <a:buFont typeface="Arial" charset="0"/>
              <a:buChar char="─"/>
              <a:tabLst>
                <a:tab pos="9056688" algn="r"/>
              </a:tabLst>
              <a:defRPr>
                <a:solidFill>
                  <a:schemeClr val="tx1"/>
                </a:solidFill>
                <a:latin typeface="+mn-lt"/>
              </a:defRPr>
            </a:lvl2pPr>
            <a:lvl3pPr marL="990600" indent="-273050" algn="l" defTabSz="762000" rtl="0" eaLnBrk="1" fontAlgn="base" hangingPunct="1">
              <a:spcBef>
                <a:spcPct val="40000"/>
              </a:spcBef>
              <a:spcAft>
                <a:spcPct val="0"/>
              </a:spcAft>
              <a:buFont typeface="Wingdings" pitchFamily="2" charset="2"/>
              <a:buChar char="§"/>
              <a:tabLst>
                <a:tab pos="9056688" algn="r"/>
              </a:tabLst>
              <a:defRPr sz="1600">
                <a:solidFill>
                  <a:schemeClr val="tx1"/>
                </a:solidFill>
                <a:latin typeface="+mn-lt"/>
              </a:defRPr>
            </a:lvl3pPr>
            <a:lvl4pPr marL="1344613" indent="-269875" algn="l" defTabSz="762000" rtl="0" eaLnBrk="1" fontAlgn="base" hangingPunct="1">
              <a:spcBef>
                <a:spcPts val="300"/>
              </a:spcBef>
              <a:spcAft>
                <a:spcPct val="0"/>
              </a:spcAft>
              <a:buFont typeface="Arial" pitchFamily="34" charset="0"/>
              <a:buChar char="•"/>
              <a:tabLst>
                <a:tab pos="7862888" algn="r"/>
              </a:tabLst>
              <a:defRPr sz="1400">
                <a:solidFill>
                  <a:schemeClr val="tx1"/>
                </a:solidFill>
                <a:latin typeface="+mn-lt"/>
              </a:defRPr>
            </a:lvl4pPr>
            <a:lvl5pPr marL="1784350" indent="-342900" algn="l" defTabSz="762000" rtl="0" eaLnBrk="1" fontAlgn="base" hangingPunct="1">
              <a:spcBef>
                <a:spcPct val="40000"/>
              </a:spcBef>
              <a:spcAft>
                <a:spcPct val="0"/>
              </a:spcAft>
              <a:buChar char="–"/>
              <a:tabLst>
                <a:tab pos="7862888" algn="r"/>
              </a:tabLst>
              <a:defRPr sz="2000">
                <a:solidFill>
                  <a:schemeClr val="tx1"/>
                </a:solidFill>
                <a:latin typeface="+mn-lt"/>
              </a:defRPr>
            </a:lvl5pPr>
            <a:lvl6pPr marL="2241550" indent="-342900" algn="l" defTabSz="762000" rtl="0" eaLnBrk="1" fontAlgn="base" hangingPunct="1">
              <a:spcBef>
                <a:spcPct val="40000"/>
              </a:spcBef>
              <a:spcAft>
                <a:spcPct val="0"/>
              </a:spcAft>
              <a:buChar char="–"/>
              <a:tabLst>
                <a:tab pos="7862888" algn="r"/>
              </a:tabLst>
              <a:defRPr sz="2000">
                <a:solidFill>
                  <a:schemeClr val="tx1"/>
                </a:solidFill>
                <a:latin typeface="+mn-lt"/>
              </a:defRPr>
            </a:lvl6pPr>
            <a:lvl7pPr marL="2698750" indent="-342900" algn="l" defTabSz="762000" rtl="0" eaLnBrk="1" fontAlgn="base" hangingPunct="1">
              <a:spcBef>
                <a:spcPct val="40000"/>
              </a:spcBef>
              <a:spcAft>
                <a:spcPct val="0"/>
              </a:spcAft>
              <a:buChar char="–"/>
              <a:tabLst>
                <a:tab pos="7862888" algn="r"/>
              </a:tabLst>
              <a:defRPr sz="2000">
                <a:solidFill>
                  <a:schemeClr val="tx1"/>
                </a:solidFill>
                <a:latin typeface="+mn-lt"/>
              </a:defRPr>
            </a:lvl7pPr>
            <a:lvl8pPr marL="3155950" indent="-342900" algn="l" defTabSz="762000" rtl="0" eaLnBrk="1" fontAlgn="base" hangingPunct="1">
              <a:spcBef>
                <a:spcPct val="40000"/>
              </a:spcBef>
              <a:spcAft>
                <a:spcPct val="0"/>
              </a:spcAft>
              <a:buChar char="–"/>
              <a:tabLst>
                <a:tab pos="7862888" algn="r"/>
              </a:tabLst>
              <a:defRPr sz="2000">
                <a:solidFill>
                  <a:schemeClr val="tx1"/>
                </a:solidFill>
                <a:latin typeface="+mn-lt"/>
              </a:defRPr>
            </a:lvl8pPr>
            <a:lvl9pPr marL="3613150" indent="-342900" algn="l" defTabSz="762000" rtl="0" eaLnBrk="1" fontAlgn="base" hangingPunct="1">
              <a:spcBef>
                <a:spcPct val="40000"/>
              </a:spcBef>
              <a:spcAft>
                <a:spcPct val="0"/>
              </a:spcAft>
              <a:buChar char="–"/>
              <a:tabLst>
                <a:tab pos="7862888" algn="r"/>
              </a:tabLst>
              <a:defRPr sz="2000">
                <a:solidFill>
                  <a:schemeClr val="tx1"/>
                </a:solidFill>
                <a:latin typeface="+mn-lt"/>
              </a:defRPr>
            </a:lvl9pPr>
          </a:lstStyle>
          <a:p>
            <a:pPr marL="0" indent="0" defTabSz="914400" fontAlgn="auto">
              <a:spcBef>
                <a:spcPct val="0"/>
              </a:spcBef>
              <a:spcAft>
                <a:spcPts val="0"/>
              </a:spcAft>
              <a:buSzTx/>
              <a:buNone/>
              <a:tabLst/>
            </a:pPr>
            <a:r>
              <a:rPr lang="de-CH" altLang="en-US" sz="1200" dirty="0"/>
              <a:t>Finalisation de la </a:t>
            </a:r>
            <a:r>
              <a:rPr lang="de-CH" altLang="en-US" sz="1200" dirty="0" err="1"/>
              <a:t>norme eCH</a:t>
            </a:r>
            <a:endParaRPr lang="de-CH" sz="1200" dirty="0">
              <a:sym typeface="+mn-lt"/>
            </a:endParaRPr>
          </a:p>
        </p:txBody>
      </p:sp>
      <p:sp>
        <p:nvSpPr>
          <p:cNvPr id="137" name="Textplatzhalter 3">
            <a:extLst>
              <a:ext uri="{FF2B5EF4-FFF2-40B4-BE49-F238E27FC236}">
                <a16:creationId xmlns:a16="http://schemas.microsoft.com/office/drawing/2014/main" id="{D21C83D6-B317-4C76-9A89-8B76DC96D076}"/>
              </a:ext>
            </a:extLst>
          </p:cNvPr>
          <p:cNvSpPr>
            <a:spLocks noGrp="1"/>
          </p:cNvSpPr>
          <p:nvPr>
            <p:custDataLst>
              <p:tags r:id="rId118"/>
            </p:custDataLst>
          </p:nvPr>
        </p:nvSpPr>
        <p:spPr bwMode="auto">
          <a:xfrm>
            <a:off x="838200" y="3558121"/>
            <a:ext cx="1831975"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58775" indent="-358775" algn="l" defTabSz="762000" rtl="0" eaLnBrk="1" fontAlgn="base" hangingPunct="1">
              <a:spcBef>
                <a:spcPct val="75000"/>
              </a:spcBef>
              <a:spcAft>
                <a:spcPct val="0"/>
              </a:spcAft>
              <a:buSzPct val="100000"/>
              <a:buFont typeface="Arial" charset="0"/>
              <a:buChar char="●"/>
              <a:tabLst>
                <a:tab pos="9056688" algn="r"/>
              </a:tabLst>
              <a:defRPr sz="2000">
                <a:solidFill>
                  <a:schemeClr val="tx1"/>
                </a:solidFill>
                <a:latin typeface="+mn-lt"/>
                <a:ea typeface="+mn-ea"/>
                <a:cs typeface="+mn-cs"/>
              </a:defRPr>
            </a:lvl1pPr>
            <a:lvl2pPr marL="719138" indent="-360363" algn="l" defTabSz="762000" rtl="0" eaLnBrk="1" fontAlgn="base" hangingPunct="1">
              <a:spcBef>
                <a:spcPct val="40000"/>
              </a:spcBef>
              <a:spcAft>
                <a:spcPct val="0"/>
              </a:spcAft>
              <a:buSzPct val="100000"/>
              <a:buFont typeface="Arial" charset="0"/>
              <a:buChar char="─"/>
              <a:tabLst>
                <a:tab pos="9056688" algn="r"/>
              </a:tabLst>
              <a:defRPr>
                <a:solidFill>
                  <a:schemeClr val="tx1"/>
                </a:solidFill>
                <a:latin typeface="+mn-lt"/>
              </a:defRPr>
            </a:lvl2pPr>
            <a:lvl3pPr marL="990600" indent="-273050" algn="l" defTabSz="762000" rtl="0" eaLnBrk="1" fontAlgn="base" hangingPunct="1">
              <a:spcBef>
                <a:spcPct val="40000"/>
              </a:spcBef>
              <a:spcAft>
                <a:spcPct val="0"/>
              </a:spcAft>
              <a:buFont typeface="Wingdings" pitchFamily="2" charset="2"/>
              <a:buChar char="§"/>
              <a:tabLst>
                <a:tab pos="9056688" algn="r"/>
              </a:tabLst>
              <a:defRPr sz="1600">
                <a:solidFill>
                  <a:schemeClr val="tx1"/>
                </a:solidFill>
                <a:latin typeface="+mn-lt"/>
              </a:defRPr>
            </a:lvl3pPr>
            <a:lvl4pPr marL="1344613" indent="-269875" algn="l" defTabSz="762000" rtl="0" eaLnBrk="1" fontAlgn="base" hangingPunct="1">
              <a:spcBef>
                <a:spcPts val="300"/>
              </a:spcBef>
              <a:spcAft>
                <a:spcPct val="0"/>
              </a:spcAft>
              <a:buFont typeface="Arial" pitchFamily="34" charset="0"/>
              <a:buChar char="•"/>
              <a:tabLst>
                <a:tab pos="7862888" algn="r"/>
              </a:tabLst>
              <a:defRPr sz="1400">
                <a:solidFill>
                  <a:schemeClr val="tx1"/>
                </a:solidFill>
                <a:latin typeface="+mn-lt"/>
              </a:defRPr>
            </a:lvl4pPr>
            <a:lvl5pPr marL="1784350" indent="-342900" algn="l" defTabSz="762000" rtl="0" eaLnBrk="1" fontAlgn="base" hangingPunct="1">
              <a:spcBef>
                <a:spcPct val="40000"/>
              </a:spcBef>
              <a:spcAft>
                <a:spcPct val="0"/>
              </a:spcAft>
              <a:buChar char="–"/>
              <a:tabLst>
                <a:tab pos="7862888" algn="r"/>
              </a:tabLst>
              <a:defRPr sz="2000">
                <a:solidFill>
                  <a:schemeClr val="tx1"/>
                </a:solidFill>
                <a:latin typeface="+mn-lt"/>
              </a:defRPr>
            </a:lvl5pPr>
            <a:lvl6pPr marL="2241550" indent="-342900" algn="l" defTabSz="762000" rtl="0" eaLnBrk="1" fontAlgn="base" hangingPunct="1">
              <a:spcBef>
                <a:spcPct val="40000"/>
              </a:spcBef>
              <a:spcAft>
                <a:spcPct val="0"/>
              </a:spcAft>
              <a:buChar char="–"/>
              <a:tabLst>
                <a:tab pos="7862888" algn="r"/>
              </a:tabLst>
              <a:defRPr sz="2000">
                <a:solidFill>
                  <a:schemeClr val="tx1"/>
                </a:solidFill>
                <a:latin typeface="+mn-lt"/>
              </a:defRPr>
            </a:lvl6pPr>
            <a:lvl7pPr marL="2698750" indent="-342900" algn="l" defTabSz="762000" rtl="0" eaLnBrk="1" fontAlgn="base" hangingPunct="1">
              <a:spcBef>
                <a:spcPct val="40000"/>
              </a:spcBef>
              <a:spcAft>
                <a:spcPct val="0"/>
              </a:spcAft>
              <a:buChar char="–"/>
              <a:tabLst>
                <a:tab pos="7862888" algn="r"/>
              </a:tabLst>
              <a:defRPr sz="2000">
                <a:solidFill>
                  <a:schemeClr val="tx1"/>
                </a:solidFill>
                <a:latin typeface="+mn-lt"/>
              </a:defRPr>
            </a:lvl7pPr>
            <a:lvl8pPr marL="3155950" indent="-342900" algn="l" defTabSz="762000" rtl="0" eaLnBrk="1" fontAlgn="base" hangingPunct="1">
              <a:spcBef>
                <a:spcPct val="40000"/>
              </a:spcBef>
              <a:spcAft>
                <a:spcPct val="0"/>
              </a:spcAft>
              <a:buChar char="–"/>
              <a:tabLst>
                <a:tab pos="7862888" algn="r"/>
              </a:tabLst>
              <a:defRPr sz="2000">
                <a:solidFill>
                  <a:schemeClr val="tx1"/>
                </a:solidFill>
                <a:latin typeface="+mn-lt"/>
              </a:defRPr>
            </a:lvl8pPr>
            <a:lvl9pPr marL="3613150" indent="-342900" algn="l" defTabSz="762000" rtl="0" eaLnBrk="1" fontAlgn="base" hangingPunct="1">
              <a:spcBef>
                <a:spcPct val="40000"/>
              </a:spcBef>
              <a:spcAft>
                <a:spcPct val="0"/>
              </a:spcAft>
              <a:buChar char="–"/>
              <a:tabLst>
                <a:tab pos="7862888" algn="r"/>
              </a:tabLst>
              <a:defRPr sz="2000">
                <a:solidFill>
                  <a:schemeClr val="tx1"/>
                </a:solidFill>
                <a:latin typeface="+mn-lt"/>
              </a:defRPr>
            </a:lvl9pPr>
          </a:lstStyle>
          <a:p>
            <a:pPr marL="0" indent="0" defTabSz="914400" fontAlgn="auto">
              <a:spcBef>
                <a:spcPct val="0"/>
              </a:spcBef>
              <a:spcAft>
                <a:spcPts val="0"/>
              </a:spcAft>
              <a:buSzTx/>
              <a:buNone/>
              <a:tabLst/>
            </a:pPr>
            <a:r>
              <a:rPr lang="de-CH" sz="1200" dirty="0">
                <a:sym typeface="+mn-lt"/>
              </a:rPr>
              <a:t>AQ sur la forme et sur le fond</a:t>
            </a:r>
          </a:p>
        </p:txBody>
      </p:sp>
      <p:sp>
        <p:nvSpPr>
          <p:cNvPr id="138" name="Textplatzhalter 3">
            <a:extLst>
              <a:ext uri="{FF2B5EF4-FFF2-40B4-BE49-F238E27FC236}">
                <a16:creationId xmlns:a16="http://schemas.microsoft.com/office/drawing/2014/main" id="{451EA591-7452-41F9-8BDA-03D8F9A22504}"/>
              </a:ext>
            </a:extLst>
          </p:cNvPr>
          <p:cNvSpPr>
            <a:spLocks noGrp="1"/>
          </p:cNvSpPr>
          <p:nvPr>
            <p:custDataLst>
              <p:tags r:id="rId119"/>
            </p:custDataLst>
          </p:nvPr>
        </p:nvSpPr>
        <p:spPr bwMode="auto">
          <a:xfrm>
            <a:off x="838200" y="4015321"/>
            <a:ext cx="1693863"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58775" indent="-358775" algn="l" defTabSz="762000" rtl="0" eaLnBrk="1" fontAlgn="base" hangingPunct="1">
              <a:spcBef>
                <a:spcPct val="75000"/>
              </a:spcBef>
              <a:spcAft>
                <a:spcPct val="0"/>
              </a:spcAft>
              <a:buSzPct val="100000"/>
              <a:buFont typeface="Arial" charset="0"/>
              <a:buChar char="●"/>
              <a:tabLst>
                <a:tab pos="9056688" algn="r"/>
              </a:tabLst>
              <a:defRPr sz="2000">
                <a:solidFill>
                  <a:schemeClr val="tx1"/>
                </a:solidFill>
                <a:latin typeface="+mn-lt"/>
                <a:ea typeface="+mn-ea"/>
                <a:cs typeface="+mn-cs"/>
              </a:defRPr>
            </a:lvl1pPr>
            <a:lvl2pPr marL="719138" indent="-360363" algn="l" defTabSz="762000" rtl="0" eaLnBrk="1" fontAlgn="base" hangingPunct="1">
              <a:spcBef>
                <a:spcPct val="40000"/>
              </a:spcBef>
              <a:spcAft>
                <a:spcPct val="0"/>
              </a:spcAft>
              <a:buSzPct val="100000"/>
              <a:buFont typeface="Arial" charset="0"/>
              <a:buChar char="─"/>
              <a:tabLst>
                <a:tab pos="9056688" algn="r"/>
              </a:tabLst>
              <a:defRPr>
                <a:solidFill>
                  <a:schemeClr val="tx1"/>
                </a:solidFill>
                <a:latin typeface="+mn-lt"/>
              </a:defRPr>
            </a:lvl2pPr>
            <a:lvl3pPr marL="990600" indent="-273050" algn="l" defTabSz="762000" rtl="0" eaLnBrk="1" fontAlgn="base" hangingPunct="1">
              <a:spcBef>
                <a:spcPct val="40000"/>
              </a:spcBef>
              <a:spcAft>
                <a:spcPct val="0"/>
              </a:spcAft>
              <a:buFont typeface="Wingdings" pitchFamily="2" charset="2"/>
              <a:buChar char="§"/>
              <a:tabLst>
                <a:tab pos="9056688" algn="r"/>
              </a:tabLst>
              <a:defRPr sz="1600">
                <a:solidFill>
                  <a:schemeClr val="tx1"/>
                </a:solidFill>
                <a:latin typeface="+mn-lt"/>
              </a:defRPr>
            </a:lvl3pPr>
            <a:lvl4pPr marL="1344613" indent="-269875" algn="l" defTabSz="762000" rtl="0" eaLnBrk="1" fontAlgn="base" hangingPunct="1">
              <a:spcBef>
                <a:spcPts val="300"/>
              </a:spcBef>
              <a:spcAft>
                <a:spcPct val="0"/>
              </a:spcAft>
              <a:buFont typeface="Arial" pitchFamily="34" charset="0"/>
              <a:buChar char="•"/>
              <a:tabLst>
                <a:tab pos="7862888" algn="r"/>
              </a:tabLst>
              <a:defRPr sz="1400">
                <a:solidFill>
                  <a:schemeClr val="tx1"/>
                </a:solidFill>
                <a:latin typeface="+mn-lt"/>
              </a:defRPr>
            </a:lvl4pPr>
            <a:lvl5pPr marL="1784350" indent="-342900" algn="l" defTabSz="762000" rtl="0" eaLnBrk="1" fontAlgn="base" hangingPunct="1">
              <a:spcBef>
                <a:spcPct val="40000"/>
              </a:spcBef>
              <a:spcAft>
                <a:spcPct val="0"/>
              </a:spcAft>
              <a:buChar char="–"/>
              <a:tabLst>
                <a:tab pos="7862888" algn="r"/>
              </a:tabLst>
              <a:defRPr sz="2000">
                <a:solidFill>
                  <a:schemeClr val="tx1"/>
                </a:solidFill>
                <a:latin typeface="+mn-lt"/>
              </a:defRPr>
            </a:lvl5pPr>
            <a:lvl6pPr marL="2241550" indent="-342900" algn="l" defTabSz="762000" rtl="0" eaLnBrk="1" fontAlgn="base" hangingPunct="1">
              <a:spcBef>
                <a:spcPct val="40000"/>
              </a:spcBef>
              <a:spcAft>
                <a:spcPct val="0"/>
              </a:spcAft>
              <a:buChar char="–"/>
              <a:tabLst>
                <a:tab pos="7862888" algn="r"/>
              </a:tabLst>
              <a:defRPr sz="2000">
                <a:solidFill>
                  <a:schemeClr val="tx1"/>
                </a:solidFill>
                <a:latin typeface="+mn-lt"/>
              </a:defRPr>
            </a:lvl6pPr>
            <a:lvl7pPr marL="2698750" indent="-342900" algn="l" defTabSz="762000" rtl="0" eaLnBrk="1" fontAlgn="base" hangingPunct="1">
              <a:spcBef>
                <a:spcPct val="40000"/>
              </a:spcBef>
              <a:spcAft>
                <a:spcPct val="0"/>
              </a:spcAft>
              <a:buChar char="–"/>
              <a:tabLst>
                <a:tab pos="7862888" algn="r"/>
              </a:tabLst>
              <a:defRPr sz="2000">
                <a:solidFill>
                  <a:schemeClr val="tx1"/>
                </a:solidFill>
                <a:latin typeface="+mn-lt"/>
              </a:defRPr>
            </a:lvl7pPr>
            <a:lvl8pPr marL="3155950" indent="-342900" algn="l" defTabSz="762000" rtl="0" eaLnBrk="1" fontAlgn="base" hangingPunct="1">
              <a:spcBef>
                <a:spcPct val="40000"/>
              </a:spcBef>
              <a:spcAft>
                <a:spcPct val="0"/>
              </a:spcAft>
              <a:buChar char="–"/>
              <a:tabLst>
                <a:tab pos="7862888" algn="r"/>
              </a:tabLst>
              <a:defRPr sz="2000">
                <a:solidFill>
                  <a:schemeClr val="tx1"/>
                </a:solidFill>
                <a:latin typeface="+mn-lt"/>
              </a:defRPr>
            </a:lvl8pPr>
            <a:lvl9pPr marL="3613150" indent="-342900" algn="l" defTabSz="762000" rtl="0" eaLnBrk="1" fontAlgn="base" hangingPunct="1">
              <a:spcBef>
                <a:spcPct val="40000"/>
              </a:spcBef>
              <a:spcAft>
                <a:spcPct val="0"/>
              </a:spcAft>
              <a:buChar char="–"/>
              <a:tabLst>
                <a:tab pos="7862888" algn="r"/>
              </a:tabLst>
              <a:defRPr sz="2000">
                <a:solidFill>
                  <a:schemeClr val="tx1"/>
                </a:solidFill>
                <a:latin typeface="+mn-lt"/>
              </a:defRPr>
            </a:lvl9pPr>
          </a:lstStyle>
          <a:p>
            <a:pPr marL="0" indent="0" defTabSz="914400" fontAlgn="auto">
              <a:spcBef>
                <a:spcPct val="0"/>
              </a:spcBef>
              <a:spcAft>
                <a:spcPts val="0"/>
              </a:spcAft>
              <a:buSzTx/>
              <a:buNone/>
              <a:tabLst/>
            </a:pPr>
            <a:r>
              <a:rPr lang="de-CH" altLang="en-US" sz="1200" b="1" dirty="0"/>
              <a:t>Consultation HAKA</a:t>
            </a:r>
            <a:endParaRPr lang="de-CH" sz="1200" b="1" dirty="0">
              <a:sym typeface="+mn-lt"/>
            </a:endParaRPr>
          </a:p>
        </p:txBody>
      </p:sp>
      <p:sp>
        <p:nvSpPr>
          <p:cNvPr id="139" name="Textplatzhalter 3">
            <a:extLst>
              <a:ext uri="{FF2B5EF4-FFF2-40B4-BE49-F238E27FC236}">
                <a16:creationId xmlns:a16="http://schemas.microsoft.com/office/drawing/2014/main" id="{456D2D0E-4822-4F3A-ABFC-FFD81D7D8095}"/>
              </a:ext>
            </a:extLst>
          </p:cNvPr>
          <p:cNvSpPr>
            <a:spLocks noGrp="1"/>
          </p:cNvSpPr>
          <p:nvPr>
            <p:custDataLst>
              <p:tags r:id="rId120"/>
            </p:custDataLst>
          </p:nvPr>
        </p:nvSpPr>
        <p:spPr bwMode="auto">
          <a:xfrm>
            <a:off x="838200" y="1905534"/>
            <a:ext cx="1368425"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58775" indent="-358775" algn="l" defTabSz="762000" rtl="0" eaLnBrk="1" fontAlgn="base" hangingPunct="1">
              <a:spcBef>
                <a:spcPct val="75000"/>
              </a:spcBef>
              <a:spcAft>
                <a:spcPct val="0"/>
              </a:spcAft>
              <a:buSzPct val="100000"/>
              <a:buFont typeface="Arial" charset="0"/>
              <a:buChar char="●"/>
              <a:tabLst>
                <a:tab pos="9056688" algn="r"/>
              </a:tabLst>
              <a:defRPr sz="2000">
                <a:solidFill>
                  <a:schemeClr val="tx1"/>
                </a:solidFill>
                <a:latin typeface="+mn-lt"/>
                <a:ea typeface="+mn-ea"/>
                <a:cs typeface="+mn-cs"/>
              </a:defRPr>
            </a:lvl1pPr>
            <a:lvl2pPr marL="719138" indent="-360363" algn="l" defTabSz="762000" rtl="0" eaLnBrk="1" fontAlgn="base" hangingPunct="1">
              <a:spcBef>
                <a:spcPct val="40000"/>
              </a:spcBef>
              <a:spcAft>
                <a:spcPct val="0"/>
              </a:spcAft>
              <a:buSzPct val="100000"/>
              <a:buFont typeface="Arial" charset="0"/>
              <a:buChar char="─"/>
              <a:tabLst>
                <a:tab pos="9056688" algn="r"/>
              </a:tabLst>
              <a:defRPr>
                <a:solidFill>
                  <a:schemeClr val="tx1"/>
                </a:solidFill>
                <a:latin typeface="+mn-lt"/>
              </a:defRPr>
            </a:lvl2pPr>
            <a:lvl3pPr marL="990600" indent="-273050" algn="l" defTabSz="762000" rtl="0" eaLnBrk="1" fontAlgn="base" hangingPunct="1">
              <a:spcBef>
                <a:spcPct val="40000"/>
              </a:spcBef>
              <a:spcAft>
                <a:spcPct val="0"/>
              </a:spcAft>
              <a:buFont typeface="Wingdings" pitchFamily="2" charset="2"/>
              <a:buChar char="§"/>
              <a:tabLst>
                <a:tab pos="9056688" algn="r"/>
              </a:tabLst>
              <a:defRPr sz="1600">
                <a:solidFill>
                  <a:schemeClr val="tx1"/>
                </a:solidFill>
                <a:latin typeface="+mn-lt"/>
              </a:defRPr>
            </a:lvl3pPr>
            <a:lvl4pPr marL="1344613" indent="-269875" algn="l" defTabSz="762000" rtl="0" eaLnBrk="1" fontAlgn="base" hangingPunct="1">
              <a:spcBef>
                <a:spcPts val="300"/>
              </a:spcBef>
              <a:spcAft>
                <a:spcPct val="0"/>
              </a:spcAft>
              <a:buFont typeface="Arial" pitchFamily="34" charset="0"/>
              <a:buChar char="•"/>
              <a:tabLst>
                <a:tab pos="7862888" algn="r"/>
              </a:tabLst>
              <a:defRPr sz="1400">
                <a:solidFill>
                  <a:schemeClr val="tx1"/>
                </a:solidFill>
                <a:latin typeface="+mn-lt"/>
              </a:defRPr>
            </a:lvl4pPr>
            <a:lvl5pPr marL="1784350" indent="-342900" algn="l" defTabSz="762000" rtl="0" eaLnBrk="1" fontAlgn="base" hangingPunct="1">
              <a:spcBef>
                <a:spcPct val="40000"/>
              </a:spcBef>
              <a:spcAft>
                <a:spcPct val="0"/>
              </a:spcAft>
              <a:buChar char="–"/>
              <a:tabLst>
                <a:tab pos="7862888" algn="r"/>
              </a:tabLst>
              <a:defRPr sz="2000">
                <a:solidFill>
                  <a:schemeClr val="tx1"/>
                </a:solidFill>
                <a:latin typeface="+mn-lt"/>
              </a:defRPr>
            </a:lvl5pPr>
            <a:lvl6pPr marL="2241550" indent="-342900" algn="l" defTabSz="762000" rtl="0" eaLnBrk="1" fontAlgn="base" hangingPunct="1">
              <a:spcBef>
                <a:spcPct val="40000"/>
              </a:spcBef>
              <a:spcAft>
                <a:spcPct val="0"/>
              </a:spcAft>
              <a:buChar char="–"/>
              <a:tabLst>
                <a:tab pos="7862888" algn="r"/>
              </a:tabLst>
              <a:defRPr sz="2000">
                <a:solidFill>
                  <a:schemeClr val="tx1"/>
                </a:solidFill>
                <a:latin typeface="+mn-lt"/>
              </a:defRPr>
            </a:lvl6pPr>
            <a:lvl7pPr marL="2698750" indent="-342900" algn="l" defTabSz="762000" rtl="0" eaLnBrk="1" fontAlgn="base" hangingPunct="1">
              <a:spcBef>
                <a:spcPct val="40000"/>
              </a:spcBef>
              <a:spcAft>
                <a:spcPct val="0"/>
              </a:spcAft>
              <a:buChar char="–"/>
              <a:tabLst>
                <a:tab pos="7862888" algn="r"/>
              </a:tabLst>
              <a:defRPr sz="2000">
                <a:solidFill>
                  <a:schemeClr val="tx1"/>
                </a:solidFill>
                <a:latin typeface="+mn-lt"/>
              </a:defRPr>
            </a:lvl7pPr>
            <a:lvl8pPr marL="3155950" indent="-342900" algn="l" defTabSz="762000" rtl="0" eaLnBrk="1" fontAlgn="base" hangingPunct="1">
              <a:spcBef>
                <a:spcPct val="40000"/>
              </a:spcBef>
              <a:spcAft>
                <a:spcPct val="0"/>
              </a:spcAft>
              <a:buChar char="–"/>
              <a:tabLst>
                <a:tab pos="7862888" algn="r"/>
              </a:tabLst>
              <a:defRPr sz="2000">
                <a:solidFill>
                  <a:schemeClr val="tx1"/>
                </a:solidFill>
                <a:latin typeface="+mn-lt"/>
              </a:defRPr>
            </a:lvl8pPr>
            <a:lvl9pPr marL="3613150" indent="-342900" algn="l" defTabSz="762000" rtl="0" eaLnBrk="1" fontAlgn="base" hangingPunct="1">
              <a:spcBef>
                <a:spcPct val="40000"/>
              </a:spcBef>
              <a:spcAft>
                <a:spcPct val="0"/>
              </a:spcAft>
              <a:buChar char="–"/>
              <a:tabLst>
                <a:tab pos="7862888" algn="r"/>
              </a:tabLst>
              <a:defRPr sz="2000">
                <a:solidFill>
                  <a:schemeClr val="tx1"/>
                </a:solidFill>
                <a:latin typeface="+mn-lt"/>
              </a:defRPr>
            </a:lvl9pPr>
          </a:lstStyle>
          <a:p>
            <a:pPr marL="0" indent="0" defTabSz="914400" fontAlgn="auto">
              <a:spcBef>
                <a:spcPct val="0"/>
              </a:spcBef>
              <a:spcAft>
                <a:spcPts val="0"/>
              </a:spcAft>
              <a:buSzTx/>
              <a:buNone/>
              <a:tabLst/>
            </a:pPr>
            <a:r>
              <a:rPr lang="de-CH" altLang="en-US" sz="1200" dirty="0" err="1"/>
              <a:t>Finalistaion</a:t>
            </a:r>
            <a:r>
              <a:rPr lang="de-CH" altLang="en-US" sz="1200" dirty="0"/>
              <a:t> HAKA</a:t>
            </a:r>
            <a:endParaRPr lang="de-CH" sz="1200" dirty="0">
              <a:sym typeface="+mn-lt"/>
            </a:endParaRPr>
          </a:p>
        </p:txBody>
      </p:sp>
      <p:sp useBgFill="1">
        <p:nvSpPr>
          <p:cNvPr id="140" name="Rectangle 4">
            <a:extLst>
              <a:ext uri="{FF2B5EF4-FFF2-40B4-BE49-F238E27FC236}">
                <a16:creationId xmlns:a16="http://schemas.microsoft.com/office/drawing/2014/main" id="{27E53CDD-84BF-4FC2-B64F-53F7B16679B6}"/>
              </a:ext>
            </a:extLst>
          </p:cNvPr>
          <p:cNvSpPr>
            <a:spLocks noGrp="1" noChangeArrowheads="1"/>
          </p:cNvSpPr>
          <p:nvPr>
            <p:custDataLst>
              <p:tags r:id="rId121"/>
            </p:custDataLst>
          </p:nvPr>
        </p:nvSpPr>
        <p:spPr bwMode="auto">
          <a:xfrm>
            <a:off x="8991600" y="3115209"/>
            <a:ext cx="684213" cy="182563"/>
          </a:xfrm>
          <a:prstGeom prst="rect">
            <a:avLst/>
          </a:prstGeom>
          <a:ln w="9525">
            <a:noFill/>
            <a:miter lim="800000"/>
            <a:headEnd/>
            <a:tailEnd/>
          </a:ln>
          <a:effectLst/>
        </p:spPr>
        <p:txBody>
          <a:bodyPr vert="horz" wrap="none" lIns="0" tIns="0" rIns="0" bIns="0" numCol="1" spcCol="0" anchor="t" anchorCtr="0" compatLnSpc="1">
            <a:prstTxWarp prst="textNoShape">
              <a:avLst/>
            </a:prstTxWarp>
            <a:noAutofit/>
          </a:bodyPr>
          <a:lstStyle>
            <a:lvl1pPr marL="0" indent="0" algn="l" defTabSz="937870" rtl="0" eaLnBrk="1" fontAlgn="base" hangingPunct="1">
              <a:spcBef>
                <a:spcPts val="1800"/>
              </a:spcBef>
              <a:spcAft>
                <a:spcPct val="0"/>
              </a:spcAft>
              <a:buSzPct val="100000"/>
              <a:buFont typeface="+mj-lt"/>
              <a:buNone/>
              <a:tabLst>
                <a:tab pos="11146972" algn="r"/>
              </a:tabLst>
              <a:defRPr sz="1800" b="1">
                <a:solidFill>
                  <a:srgbClr val="336483"/>
                </a:solidFill>
                <a:latin typeface="+mn-lt"/>
                <a:ea typeface="+mn-ea"/>
                <a:cs typeface="+mn-cs"/>
              </a:defRPr>
            </a:lvl1pPr>
            <a:lvl2pPr marL="342000" indent="-342000" algn="l" defTabSz="937870" rtl="0" eaLnBrk="1" fontAlgn="base" hangingPunct="1">
              <a:spcBef>
                <a:spcPts val="900"/>
              </a:spcBef>
              <a:spcAft>
                <a:spcPct val="0"/>
              </a:spcAft>
              <a:buClr>
                <a:srgbClr val="B3CA2C"/>
              </a:buClr>
              <a:buSzPct val="110000"/>
              <a:buFont typeface="Arial" panose="020B0604020202020204" pitchFamily="34" charset="0"/>
              <a:buChar char="●"/>
              <a:tabLst>
                <a:tab pos="11146972" algn="r"/>
              </a:tabLst>
              <a:defRPr lang="de-CH" sz="1800" dirty="0" smtClean="0">
                <a:solidFill>
                  <a:schemeClr val="tx1"/>
                </a:solidFill>
                <a:latin typeface="+mn-lt"/>
                <a:ea typeface="+mn-ea"/>
                <a:cs typeface="+mn-cs"/>
              </a:defRPr>
            </a:lvl2pPr>
            <a:lvl3pPr marL="684000" indent="-342000" algn="l" defTabSz="937870" rtl="0" eaLnBrk="1" fontAlgn="base" hangingPunct="1">
              <a:spcBef>
                <a:spcPts val="700"/>
              </a:spcBef>
              <a:spcAft>
                <a:spcPct val="0"/>
              </a:spcAft>
              <a:buClr>
                <a:srgbClr val="B3CA2C"/>
              </a:buClr>
              <a:buSzPct val="110000"/>
              <a:buFont typeface="Arial" panose="020B0604020202020204" pitchFamily="34" charset="0"/>
              <a:buChar char="─"/>
              <a:tabLst>
                <a:tab pos="11146972" algn="r"/>
              </a:tabLst>
              <a:defRPr sz="1600">
                <a:solidFill>
                  <a:schemeClr val="tx1"/>
                </a:solidFill>
                <a:latin typeface="+mn-lt"/>
              </a:defRPr>
            </a:lvl3pPr>
            <a:lvl4pPr marL="1026000" indent="-342000" algn="l" defTabSz="937870" rtl="0" eaLnBrk="1" fontAlgn="base" hangingPunct="1">
              <a:spcBef>
                <a:spcPts val="400"/>
              </a:spcBef>
              <a:spcAft>
                <a:spcPct val="0"/>
              </a:spcAft>
              <a:buClr>
                <a:srgbClr val="B3CA2C"/>
              </a:buClr>
              <a:buSzPct val="100000"/>
              <a:buFont typeface="Arial" panose="020B0604020202020204" pitchFamily="34" charset="0"/>
              <a:buChar char="►"/>
              <a:tabLst>
                <a:tab pos="9677643" algn="r"/>
              </a:tabLst>
              <a:defRPr sz="1400">
                <a:solidFill>
                  <a:schemeClr val="tx1"/>
                </a:solidFill>
                <a:latin typeface="+mn-lt"/>
              </a:defRPr>
            </a:lvl4pPr>
            <a:lvl5pPr marL="2196178" indent="-422041" algn="l" defTabSz="937870" rtl="0" eaLnBrk="1" fontAlgn="base" hangingPunct="1">
              <a:spcBef>
                <a:spcPct val="40000"/>
              </a:spcBef>
              <a:spcAft>
                <a:spcPct val="0"/>
              </a:spcAft>
              <a:buChar char="–"/>
              <a:tabLst>
                <a:tab pos="9677643" algn="r"/>
              </a:tabLst>
              <a:defRPr sz="2462">
                <a:solidFill>
                  <a:schemeClr val="tx1"/>
                </a:solidFill>
                <a:latin typeface="+mn-lt"/>
              </a:defRPr>
            </a:lvl5pPr>
            <a:lvl6pPr marL="2758900" indent="-422041" algn="l" defTabSz="937870" rtl="0" eaLnBrk="1" fontAlgn="base" hangingPunct="1">
              <a:spcBef>
                <a:spcPct val="40000"/>
              </a:spcBef>
              <a:spcAft>
                <a:spcPct val="0"/>
              </a:spcAft>
              <a:buChar char="–"/>
              <a:tabLst>
                <a:tab pos="9677643" algn="r"/>
              </a:tabLst>
              <a:defRPr sz="2462">
                <a:solidFill>
                  <a:schemeClr val="tx1"/>
                </a:solidFill>
                <a:latin typeface="+mn-lt"/>
              </a:defRPr>
            </a:lvl6pPr>
            <a:lvl7pPr marL="3321622" indent="-422041" algn="l" defTabSz="937870" rtl="0" eaLnBrk="1" fontAlgn="base" hangingPunct="1">
              <a:spcBef>
                <a:spcPct val="40000"/>
              </a:spcBef>
              <a:spcAft>
                <a:spcPct val="0"/>
              </a:spcAft>
              <a:buChar char="–"/>
              <a:tabLst>
                <a:tab pos="9677643" algn="r"/>
              </a:tabLst>
              <a:defRPr sz="2462">
                <a:solidFill>
                  <a:schemeClr val="tx1"/>
                </a:solidFill>
                <a:latin typeface="+mn-lt"/>
              </a:defRPr>
            </a:lvl7pPr>
            <a:lvl8pPr marL="3884343" indent="-422041" algn="l" defTabSz="937870" rtl="0" eaLnBrk="1" fontAlgn="base" hangingPunct="1">
              <a:spcBef>
                <a:spcPct val="40000"/>
              </a:spcBef>
              <a:spcAft>
                <a:spcPct val="0"/>
              </a:spcAft>
              <a:buChar char="–"/>
              <a:tabLst>
                <a:tab pos="9677643" algn="r"/>
              </a:tabLst>
              <a:defRPr sz="2462">
                <a:solidFill>
                  <a:schemeClr val="tx1"/>
                </a:solidFill>
                <a:latin typeface="+mn-lt"/>
              </a:defRPr>
            </a:lvl8pPr>
            <a:lvl9pPr marL="4447065" indent="-422041" algn="l" defTabSz="937870" rtl="0" eaLnBrk="1" fontAlgn="base" hangingPunct="1">
              <a:spcBef>
                <a:spcPct val="40000"/>
              </a:spcBef>
              <a:spcAft>
                <a:spcPct val="0"/>
              </a:spcAft>
              <a:buChar char="–"/>
              <a:tabLst>
                <a:tab pos="9677643" algn="r"/>
              </a:tabLst>
              <a:defRPr sz="2462">
                <a:solidFill>
                  <a:schemeClr val="tx1"/>
                </a:solidFill>
                <a:latin typeface="+mn-lt"/>
              </a:defRPr>
            </a:lvl9pPr>
          </a:lstStyle>
          <a:p>
            <a:pPr marL="0" lvl="1" indent="0">
              <a:spcBef>
                <a:spcPct val="0"/>
              </a:spcBef>
              <a:buNone/>
            </a:pPr>
            <a:r>
              <a:rPr lang="de-CH" altLang="en-US" sz="1200" kern="0" dirty="0">
                <a:solidFill>
                  <a:srgbClr val="000000"/>
                </a:solidFill>
                <a:sym typeface="+mn-lt"/>
              </a:rPr>
              <a:t>6 semaines</a:t>
            </a:r>
            <a:endParaRPr lang="de-CH" sz="1200" kern="0" dirty="0">
              <a:solidFill>
                <a:srgbClr val="000000"/>
              </a:solidFill>
              <a:sym typeface="+mn-lt"/>
            </a:endParaRPr>
          </a:p>
        </p:txBody>
      </p:sp>
      <p:sp>
        <p:nvSpPr>
          <p:cNvPr id="141" name="Textplatzhalter 3">
            <a:extLst>
              <a:ext uri="{FF2B5EF4-FFF2-40B4-BE49-F238E27FC236}">
                <a16:creationId xmlns:a16="http://schemas.microsoft.com/office/drawing/2014/main" id="{792B59FC-BF52-489B-A8CD-68059999DB55}"/>
              </a:ext>
            </a:extLst>
          </p:cNvPr>
          <p:cNvSpPr>
            <a:spLocks noGrp="1"/>
          </p:cNvSpPr>
          <p:nvPr>
            <p:custDataLst>
              <p:tags r:id="rId122"/>
            </p:custDataLst>
          </p:nvPr>
        </p:nvSpPr>
        <p:spPr bwMode="auto">
          <a:xfrm>
            <a:off x="838200" y="3121559"/>
            <a:ext cx="160178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58775" indent="-358775" algn="l" defTabSz="762000" rtl="0" eaLnBrk="1" fontAlgn="base" hangingPunct="1">
              <a:spcBef>
                <a:spcPct val="75000"/>
              </a:spcBef>
              <a:spcAft>
                <a:spcPct val="0"/>
              </a:spcAft>
              <a:buSzPct val="100000"/>
              <a:buFont typeface="Arial" charset="0"/>
              <a:buChar char="●"/>
              <a:tabLst>
                <a:tab pos="9056688" algn="r"/>
              </a:tabLst>
              <a:defRPr sz="2000">
                <a:solidFill>
                  <a:schemeClr val="tx1"/>
                </a:solidFill>
                <a:latin typeface="+mn-lt"/>
                <a:ea typeface="+mn-ea"/>
                <a:cs typeface="+mn-cs"/>
              </a:defRPr>
            </a:lvl1pPr>
            <a:lvl2pPr marL="719138" indent="-360363" algn="l" defTabSz="762000" rtl="0" eaLnBrk="1" fontAlgn="base" hangingPunct="1">
              <a:spcBef>
                <a:spcPct val="40000"/>
              </a:spcBef>
              <a:spcAft>
                <a:spcPct val="0"/>
              </a:spcAft>
              <a:buSzPct val="100000"/>
              <a:buFont typeface="Arial" charset="0"/>
              <a:buChar char="─"/>
              <a:tabLst>
                <a:tab pos="9056688" algn="r"/>
              </a:tabLst>
              <a:defRPr>
                <a:solidFill>
                  <a:schemeClr val="tx1"/>
                </a:solidFill>
                <a:latin typeface="+mn-lt"/>
              </a:defRPr>
            </a:lvl2pPr>
            <a:lvl3pPr marL="990600" indent="-273050" algn="l" defTabSz="762000" rtl="0" eaLnBrk="1" fontAlgn="base" hangingPunct="1">
              <a:spcBef>
                <a:spcPct val="40000"/>
              </a:spcBef>
              <a:spcAft>
                <a:spcPct val="0"/>
              </a:spcAft>
              <a:buFont typeface="Wingdings" pitchFamily="2" charset="2"/>
              <a:buChar char="§"/>
              <a:tabLst>
                <a:tab pos="9056688" algn="r"/>
              </a:tabLst>
              <a:defRPr sz="1600">
                <a:solidFill>
                  <a:schemeClr val="tx1"/>
                </a:solidFill>
                <a:latin typeface="+mn-lt"/>
              </a:defRPr>
            </a:lvl3pPr>
            <a:lvl4pPr marL="1344613" indent="-269875" algn="l" defTabSz="762000" rtl="0" eaLnBrk="1" fontAlgn="base" hangingPunct="1">
              <a:spcBef>
                <a:spcPts val="300"/>
              </a:spcBef>
              <a:spcAft>
                <a:spcPct val="0"/>
              </a:spcAft>
              <a:buFont typeface="Arial" pitchFamily="34" charset="0"/>
              <a:buChar char="•"/>
              <a:tabLst>
                <a:tab pos="7862888" algn="r"/>
              </a:tabLst>
              <a:defRPr sz="1400">
                <a:solidFill>
                  <a:schemeClr val="tx1"/>
                </a:solidFill>
                <a:latin typeface="+mn-lt"/>
              </a:defRPr>
            </a:lvl4pPr>
            <a:lvl5pPr marL="1784350" indent="-342900" algn="l" defTabSz="762000" rtl="0" eaLnBrk="1" fontAlgn="base" hangingPunct="1">
              <a:spcBef>
                <a:spcPct val="40000"/>
              </a:spcBef>
              <a:spcAft>
                <a:spcPct val="0"/>
              </a:spcAft>
              <a:buChar char="–"/>
              <a:tabLst>
                <a:tab pos="7862888" algn="r"/>
              </a:tabLst>
              <a:defRPr sz="2000">
                <a:solidFill>
                  <a:schemeClr val="tx1"/>
                </a:solidFill>
                <a:latin typeface="+mn-lt"/>
              </a:defRPr>
            </a:lvl5pPr>
            <a:lvl6pPr marL="2241550" indent="-342900" algn="l" defTabSz="762000" rtl="0" eaLnBrk="1" fontAlgn="base" hangingPunct="1">
              <a:spcBef>
                <a:spcPct val="40000"/>
              </a:spcBef>
              <a:spcAft>
                <a:spcPct val="0"/>
              </a:spcAft>
              <a:buChar char="–"/>
              <a:tabLst>
                <a:tab pos="7862888" algn="r"/>
              </a:tabLst>
              <a:defRPr sz="2000">
                <a:solidFill>
                  <a:schemeClr val="tx1"/>
                </a:solidFill>
                <a:latin typeface="+mn-lt"/>
              </a:defRPr>
            </a:lvl6pPr>
            <a:lvl7pPr marL="2698750" indent="-342900" algn="l" defTabSz="762000" rtl="0" eaLnBrk="1" fontAlgn="base" hangingPunct="1">
              <a:spcBef>
                <a:spcPct val="40000"/>
              </a:spcBef>
              <a:spcAft>
                <a:spcPct val="0"/>
              </a:spcAft>
              <a:buChar char="–"/>
              <a:tabLst>
                <a:tab pos="7862888" algn="r"/>
              </a:tabLst>
              <a:defRPr sz="2000">
                <a:solidFill>
                  <a:schemeClr val="tx1"/>
                </a:solidFill>
                <a:latin typeface="+mn-lt"/>
              </a:defRPr>
            </a:lvl7pPr>
            <a:lvl8pPr marL="3155950" indent="-342900" algn="l" defTabSz="762000" rtl="0" eaLnBrk="1" fontAlgn="base" hangingPunct="1">
              <a:spcBef>
                <a:spcPct val="40000"/>
              </a:spcBef>
              <a:spcAft>
                <a:spcPct val="0"/>
              </a:spcAft>
              <a:buChar char="–"/>
              <a:tabLst>
                <a:tab pos="7862888" algn="r"/>
              </a:tabLst>
              <a:defRPr sz="2000">
                <a:solidFill>
                  <a:schemeClr val="tx1"/>
                </a:solidFill>
                <a:latin typeface="+mn-lt"/>
              </a:defRPr>
            </a:lvl8pPr>
            <a:lvl9pPr marL="3613150" indent="-342900" algn="l" defTabSz="762000" rtl="0" eaLnBrk="1" fontAlgn="base" hangingPunct="1">
              <a:spcBef>
                <a:spcPct val="40000"/>
              </a:spcBef>
              <a:spcAft>
                <a:spcPct val="0"/>
              </a:spcAft>
              <a:buChar char="–"/>
              <a:tabLst>
                <a:tab pos="7862888" algn="r"/>
              </a:tabLst>
              <a:defRPr sz="2000">
                <a:solidFill>
                  <a:schemeClr val="tx1"/>
                </a:solidFill>
                <a:latin typeface="+mn-lt"/>
              </a:defRPr>
            </a:lvl9pPr>
          </a:lstStyle>
          <a:p>
            <a:pPr marL="0" indent="0" defTabSz="914400" fontAlgn="auto">
              <a:spcBef>
                <a:spcPct val="0"/>
              </a:spcBef>
              <a:spcAft>
                <a:spcPts val="0"/>
              </a:spcAft>
              <a:buSzTx/>
              <a:buNone/>
              <a:tabLst/>
            </a:pPr>
            <a:r>
              <a:rPr lang="de-CH" altLang="en-US" sz="1200" dirty="0"/>
              <a:t>Consultation publique</a:t>
            </a:r>
            <a:endParaRPr lang="de-CH" sz="1200" dirty="0">
              <a:sym typeface="+mn-lt"/>
            </a:endParaRPr>
          </a:p>
        </p:txBody>
      </p:sp>
      <p:sp>
        <p:nvSpPr>
          <p:cNvPr id="142" name="Textplatzhalter 3">
            <a:extLst>
              <a:ext uri="{FF2B5EF4-FFF2-40B4-BE49-F238E27FC236}">
                <a16:creationId xmlns:a16="http://schemas.microsoft.com/office/drawing/2014/main" id="{34B6AFAA-7143-4BAD-A5C5-EF33AFBBE141}"/>
              </a:ext>
            </a:extLst>
          </p:cNvPr>
          <p:cNvSpPr>
            <a:spLocks noGrp="1"/>
          </p:cNvSpPr>
          <p:nvPr>
            <p:custDataLst>
              <p:tags r:id="rId123"/>
            </p:custDataLst>
          </p:nvPr>
        </p:nvSpPr>
        <p:spPr bwMode="auto">
          <a:xfrm>
            <a:off x="838200" y="4453471"/>
            <a:ext cx="1130300"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58775" indent="-358775" algn="l" defTabSz="762000" rtl="0" eaLnBrk="1" fontAlgn="base" hangingPunct="1">
              <a:spcBef>
                <a:spcPct val="75000"/>
              </a:spcBef>
              <a:spcAft>
                <a:spcPct val="0"/>
              </a:spcAft>
              <a:buSzPct val="100000"/>
              <a:buFont typeface="Arial" charset="0"/>
              <a:buChar char="●"/>
              <a:tabLst>
                <a:tab pos="9056688" algn="r"/>
              </a:tabLst>
              <a:defRPr sz="2000">
                <a:solidFill>
                  <a:schemeClr val="tx1"/>
                </a:solidFill>
                <a:latin typeface="+mn-lt"/>
                <a:ea typeface="+mn-ea"/>
                <a:cs typeface="+mn-cs"/>
              </a:defRPr>
            </a:lvl1pPr>
            <a:lvl2pPr marL="719138" indent="-360363" algn="l" defTabSz="762000" rtl="0" eaLnBrk="1" fontAlgn="base" hangingPunct="1">
              <a:spcBef>
                <a:spcPct val="40000"/>
              </a:spcBef>
              <a:spcAft>
                <a:spcPct val="0"/>
              </a:spcAft>
              <a:buSzPct val="100000"/>
              <a:buFont typeface="Arial" charset="0"/>
              <a:buChar char="─"/>
              <a:tabLst>
                <a:tab pos="9056688" algn="r"/>
              </a:tabLst>
              <a:defRPr>
                <a:solidFill>
                  <a:schemeClr val="tx1"/>
                </a:solidFill>
                <a:latin typeface="+mn-lt"/>
              </a:defRPr>
            </a:lvl2pPr>
            <a:lvl3pPr marL="990600" indent="-273050" algn="l" defTabSz="762000" rtl="0" eaLnBrk="1" fontAlgn="base" hangingPunct="1">
              <a:spcBef>
                <a:spcPct val="40000"/>
              </a:spcBef>
              <a:spcAft>
                <a:spcPct val="0"/>
              </a:spcAft>
              <a:buFont typeface="Wingdings" pitchFamily="2" charset="2"/>
              <a:buChar char="§"/>
              <a:tabLst>
                <a:tab pos="9056688" algn="r"/>
              </a:tabLst>
              <a:defRPr sz="1600">
                <a:solidFill>
                  <a:schemeClr val="tx1"/>
                </a:solidFill>
                <a:latin typeface="+mn-lt"/>
              </a:defRPr>
            </a:lvl3pPr>
            <a:lvl4pPr marL="1344613" indent="-269875" algn="l" defTabSz="762000" rtl="0" eaLnBrk="1" fontAlgn="base" hangingPunct="1">
              <a:spcBef>
                <a:spcPts val="300"/>
              </a:spcBef>
              <a:spcAft>
                <a:spcPct val="0"/>
              </a:spcAft>
              <a:buFont typeface="Arial" pitchFamily="34" charset="0"/>
              <a:buChar char="•"/>
              <a:tabLst>
                <a:tab pos="7862888" algn="r"/>
              </a:tabLst>
              <a:defRPr sz="1400">
                <a:solidFill>
                  <a:schemeClr val="tx1"/>
                </a:solidFill>
                <a:latin typeface="+mn-lt"/>
              </a:defRPr>
            </a:lvl4pPr>
            <a:lvl5pPr marL="1784350" indent="-342900" algn="l" defTabSz="762000" rtl="0" eaLnBrk="1" fontAlgn="base" hangingPunct="1">
              <a:spcBef>
                <a:spcPct val="40000"/>
              </a:spcBef>
              <a:spcAft>
                <a:spcPct val="0"/>
              </a:spcAft>
              <a:buChar char="–"/>
              <a:tabLst>
                <a:tab pos="7862888" algn="r"/>
              </a:tabLst>
              <a:defRPr sz="2000">
                <a:solidFill>
                  <a:schemeClr val="tx1"/>
                </a:solidFill>
                <a:latin typeface="+mn-lt"/>
              </a:defRPr>
            </a:lvl5pPr>
            <a:lvl6pPr marL="2241550" indent="-342900" algn="l" defTabSz="762000" rtl="0" eaLnBrk="1" fontAlgn="base" hangingPunct="1">
              <a:spcBef>
                <a:spcPct val="40000"/>
              </a:spcBef>
              <a:spcAft>
                <a:spcPct val="0"/>
              </a:spcAft>
              <a:buChar char="–"/>
              <a:tabLst>
                <a:tab pos="7862888" algn="r"/>
              </a:tabLst>
              <a:defRPr sz="2000">
                <a:solidFill>
                  <a:schemeClr val="tx1"/>
                </a:solidFill>
                <a:latin typeface="+mn-lt"/>
              </a:defRPr>
            </a:lvl6pPr>
            <a:lvl7pPr marL="2698750" indent="-342900" algn="l" defTabSz="762000" rtl="0" eaLnBrk="1" fontAlgn="base" hangingPunct="1">
              <a:spcBef>
                <a:spcPct val="40000"/>
              </a:spcBef>
              <a:spcAft>
                <a:spcPct val="0"/>
              </a:spcAft>
              <a:buChar char="–"/>
              <a:tabLst>
                <a:tab pos="7862888" algn="r"/>
              </a:tabLst>
              <a:defRPr sz="2000">
                <a:solidFill>
                  <a:schemeClr val="tx1"/>
                </a:solidFill>
                <a:latin typeface="+mn-lt"/>
              </a:defRPr>
            </a:lvl7pPr>
            <a:lvl8pPr marL="3155950" indent="-342900" algn="l" defTabSz="762000" rtl="0" eaLnBrk="1" fontAlgn="base" hangingPunct="1">
              <a:spcBef>
                <a:spcPct val="40000"/>
              </a:spcBef>
              <a:spcAft>
                <a:spcPct val="0"/>
              </a:spcAft>
              <a:buChar char="–"/>
              <a:tabLst>
                <a:tab pos="7862888" algn="r"/>
              </a:tabLst>
              <a:defRPr sz="2000">
                <a:solidFill>
                  <a:schemeClr val="tx1"/>
                </a:solidFill>
                <a:latin typeface="+mn-lt"/>
              </a:defRPr>
            </a:lvl8pPr>
            <a:lvl9pPr marL="3613150" indent="-342900" algn="l" defTabSz="762000" rtl="0" eaLnBrk="1" fontAlgn="base" hangingPunct="1">
              <a:spcBef>
                <a:spcPct val="40000"/>
              </a:spcBef>
              <a:spcAft>
                <a:spcPct val="0"/>
              </a:spcAft>
              <a:buChar char="–"/>
              <a:tabLst>
                <a:tab pos="7862888" algn="r"/>
              </a:tabLst>
              <a:defRPr sz="2000">
                <a:solidFill>
                  <a:schemeClr val="tx1"/>
                </a:solidFill>
                <a:latin typeface="+mn-lt"/>
              </a:defRPr>
            </a:lvl9pPr>
          </a:lstStyle>
          <a:p>
            <a:pPr marL="0" indent="0" defTabSz="914400" fontAlgn="auto">
              <a:spcBef>
                <a:spcPct val="0"/>
              </a:spcBef>
              <a:spcAft>
                <a:spcPts val="0"/>
              </a:spcAft>
              <a:buSzTx/>
              <a:buNone/>
              <a:tabLst/>
            </a:pPr>
            <a:r>
              <a:rPr lang="de-CH" altLang="en-US" sz="1200" dirty="0"/>
              <a:t>Consultation</a:t>
            </a:r>
            <a:endParaRPr lang="de-CH" sz="1200" dirty="0">
              <a:sym typeface="+mn-lt"/>
            </a:endParaRPr>
          </a:p>
        </p:txBody>
      </p:sp>
      <p:sp useBgFill="1">
        <p:nvSpPr>
          <p:cNvPr id="143" name="Rectangle 4">
            <a:extLst>
              <a:ext uri="{FF2B5EF4-FFF2-40B4-BE49-F238E27FC236}">
                <a16:creationId xmlns:a16="http://schemas.microsoft.com/office/drawing/2014/main" id="{1478F49C-E5B6-41BF-972B-0DB257958AD6}"/>
              </a:ext>
            </a:extLst>
          </p:cNvPr>
          <p:cNvSpPr>
            <a:spLocks noGrp="1" noChangeArrowheads="1"/>
          </p:cNvSpPr>
          <p:nvPr>
            <p:custDataLst>
              <p:tags r:id="rId124"/>
            </p:custDataLst>
          </p:nvPr>
        </p:nvSpPr>
        <p:spPr bwMode="auto">
          <a:xfrm>
            <a:off x="6278563" y="2526246"/>
            <a:ext cx="977900" cy="182563"/>
          </a:xfrm>
          <a:prstGeom prst="rect">
            <a:avLst/>
          </a:prstGeom>
          <a:ln w="9525">
            <a:noFill/>
            <a:miter lim="800000"/>
            <a:headEnd/>
            <a:tailEnd/>
          </a:ln>
        </p:spPr>
        <p:txBody>
          <a:bodyPr vert="horz" wrap="none" lIns="0" tIns="0" rIns="0" bIns="0" numCol="1" spcCol="0" anchor="t" anchorCtr="0" compatLnSpc="1">
            <a:prstTxWarp prst="textNoShape">
              <a:avLst/>
            </a:prstTxWarp>
            <a:noAutofit/>
          </a:bodyPr>
          <a:lstStyle>
            <a:lvl1pPr marL="0" indent="0" algn="l" defTabSz="937870" rtl="0" eaLnBrk="1" fontAlgn="base" hangingPunct="1">
              <a:spcBef>
                <a:spcPts val="1800"/>
              </a:spcBef>
              <a:spcAft>
                <a:spcPct val="0"/>
              </a:spcAft>
              <a:buSzPct val="100000"/>
              <a:buFont typeface="+mj-lt"/>
              <a:buNone/>
              <a:tabLst>
                <a:tab pos="11146972" algn="r"/>
              </a:tabLst>
              <a:defRPr sz="1800" b="1">
                <a:solidFill>
                  <a:srgbClr val="336483"/>
                </a:solidFill>
                <a:latin typeface="+mn-lt"/>
                <a:ea typeface="+mn-ea"/>
                <a:cs typeface="+mn-cs"/>
              </a:defRPr>
            </a:lvl1pPr>
            <a:lvl2pPr marL="342000" indent="-342000" algn="l" defTabSz="937870" rtl="0" eaLnBrk="1" fontAlgn="base" hangingPunct="1">
              <a:spcBef>
                <a:spcPts val="900"/>
              </a:spcBef>
              <a:spcAft>
                <a:spcPct val="0"/>
              </a:spcAft>
              <a:buClr>
                <a:srgbClr val="B3CA2C"/>
              </a:buClr>
              <a:buSzPct val="110000"/>
              <a:buFont typeface="Arial" panose="020B0604020202020204" pitchFamily="34" charset="0"/>
              <a:buChar char="●"/>
              <a:tabLst>
                <a:tab pos="11146972" algn="r"/>
              </a:tabLst>
              <a:defRPr lang="de-CH" sz="1800" dirty="0" smtClean="0">
                <a:solidFill>
                  <a:schemeClr val="tx1"/>
                </a:solidFill>
                <a:latin typeface="+mn-lt"/>
                <a:ea typeface="+mn-ea"/>
                <a:cs typeface="+mn-cs"/>
              </a:defRPr>
            </a:lvl2pPr>
            <a:lvl3pPr marL="684000" indent="-342000" algn="l" defTabSz="937870" rtl="0" eaLnBrk="1" fontAlgn="base" hangingPunct="1">
              <a:spcBef>
                <a:spcPts val="700"/>
              </a:spcBef>
              <a:spcAft>
                <a:spcPct val="0"/>
              </a:spcAft>
              <a:buClr>
                <a:srgbClr val="B3CA2C"/>
              </a:buClr>
              <a:buSzPct val="110000"/>
              <a:buFont typeface="Arial" panose="020B0604020202020204" pitchFamily="34" charset="0"/>
              <a:buChar char="─"/>
              <a:tabLst>
                <a:tab pos="11146972" algn="r"/>
              </a:tabLst>
              <a:defRPr sz="1600">
                <a:solidFill>
                  <a:schemeClr val="tx1"/>
                </a:solidFill>
                <a:latin typeface="+mn-lt"/>
              </a:defRPr>
            </a:lvl3pPr>
            <a:lvl4pPr marL="1026000" indent="-342000" algn="l" defTabSz="937870" rtl="0" eaLnBrk="1" fontAlgn="base" hangingPunct="1">
              <a:spcBef>
                <a:spcPts val="400"/>
              </a:spcBef>
              <a:spcAft>
                <a:spcPct val="0"/>
              </a:spcAft>
              <a:buClr>
                <a:srgbClr val="B3CA2C"/>
              </a:buClr>
              <a:buSzPct val="100000"/>
              <a:buFont typeface="Arial" panose="020B0604020202020204" pitchFamily="34" charset="0"/>
              <a:buChar char="►"/>
              <a:tabLst>
                <a:tab pos="9677643" algn="r"/>
              </a:tabLst>
              <a:defRPr sz="1400">
                <a:solidFill>
                  <a:schemeClr val="tx1"/>
                </a:solidFill>
                <a:latin typeface="+mn-lt"/>
              </a:defRPr>
            </a:lvl4pPr>
            <a:lvl5pPr marL="2196178" indent="-422041" algn="l" defTabSz="937870" rtl="0" eaLnBrk="1" fontAlgn="base" hangingPunct="1">
              <a:spcBef>
                <a:spcPct val="40000"/>
              </a:spcBef>
              <a:spcAft>
                <a:spcPct val="0"/>
              </a:spcAft>
              <a:buChar char="–"/>
              <a:tabLst>
                <a:tab pos="9677643" algn="r"/>
              </a:tabLst>
              <a:defRPr sz="2462">
                <a:solidFill>
                  <a:schemeClr val="tx1"/>
                </a:solidFill>
                <a:latin typeface="+mn-lt"/>
              </a:defRPr>
            </a:lvl5pPr>
            <a:lvl6pPr marL="2758900" indent="-422041" algn="l" defTabSz="937870" rtl="0" eaLnBrk="1" fontAlgn="base" hangingPunct="1">
              <a:spcBef>
                <a:spcPct val="40000"/>
              </a:spcBef>
              <a:spcAft>
                <a:spcPct val="0"/>
              </a:spcAft>
              <a:buChar char="–"/>
              <a:tabLst>
                <a:tab pos="9677643" algn="r"/>
              </a:tabLst>
              <a:defRPr sz="2462">
                <a:solidFill>
                  <a:schemeClr val="tx1"/>
                </a:solidFill>
                <a:latin typeface="+mn-lt"/>
              </a:defRPr>
            </a:lvl6pPr>
            <a:lvl7pPr marL="3321622" indent="-422041" algn="l" defTabSz="937870" rtl="0" eaLnBrk="1" fontAlgn="base" hangingPunct="1">
              <a:spcBef>
                <a:spcPct val="40000"/>
              </a:spcBef>
              <a:spcAft>
                <a:spcPct val="0"/>
              </a:spcAft>
              <a:buChar char="–"/>
              <a:tabLst>
                <a:tab pos="9677643" algn="r"/>
              </a:tabLst>
              <a:defRPr sz="2462">
                <a:solidFill>
                  <a:schemeClr val="tx1"/>
                </a:solidFill>
                <a:latin typeface="+mn-lt"/>
              </a:defRPr>
            </a:lvl7pPr>
            <a:lvl8pPr marL="3884343" indent="-422041" algn="l" defTabSz="937870" rtl="0" eaLnBrk="1" fontAlgn="base" hangingPunct="1">
              <a:spcBef>
                <a:spcPct val="40000"/>
              </a:spcBef>
              <a:spcAft>
                <a:spcPct val="0"/>
              </a:spcAft>
              <a:buChar char="–"/>
              <a:tabLst>
                <a:tab pos="9677643" algn="r"/>
              </a:tabLst>
              <a:defRPr sz="2462">
                <a:solidFill>
                  <a:schemeClr val="tx1"/>
                </a:solidFill>
                <a:latin typeface="+mn-lt"/>
              </a:defRPr>
            </a:lvl8pPr>
            <a:lvl9pPr marL="4447065" indent="-422041" algn="l" defTabSz="937870" rtl="0" eaLnBrk="1" fontAlgn="base" hangingPunct="1">
              <a:spcBef>
                <a:spcPct val="40000"/>
              </a:spcBef>
              <a:spcAft>
                <a:spcPct val="0"/>
              </a:spcAft>
              <a:buChar char="–"/>
              <a:tabLst>
                <a:tab pos="9677643" algn="r"/>
              </a:tabLst>
              <a:defRPr sz="2462">
                <a:solidFill>
                  <a:schemeClr val="tx1"/>
                </a:solidFill>
                <a:latin typeface="+mn-lt"/>
              </a:defRPr>
            </a:lvl9pPr>
          </a:lstStyle>
          <a:p>
            <a:pPr marL="0" lvl="1" indent="0">
              <a:spcBef>
                <a:spcPct val="0"/>
              </a:spcBef>
              <a:buNone/>
            </a:pPr>
            <a:r>
              <a:rPr lang="de-CH" altLang="en-US" sz="1200" dirty="0">
                <a:solidFill>
                  <a:srgbClr val="000000"/>
                </a:solidFill>
              </a:rPr>
              <a:t>Date limite de dépôt</a:t>
            </a:r>
            <a:endParaRPr lang="de-CH" sz="1200" dirty="0">
              <a:solidFill>
                <a:srgbClr val="000000"/>
              </a:solidFill>
              <a:sym typeface="+mn-lt"/>
            </a:endParaRPr>
          </a:p>
        </p:txBody>
      </p:sp>
      <p:sp useBgFill="1">
        <p:nvSpPr>
          <p:cNvPr id="144" name="Rectangle 4">
            <a:extLst>
              <a:ext uri="{FF2B5EF4-FFF2-40B4-BE49-F238E27FC236}">
                <a16:creationId xmlns:a16="http://schemas.microsoft.com/office/drawing/2014/main" id="{DBC0CAAD-B626-4751-B619-F70FFC18977C}"/>
              </a:ext>
            </a:extLst>
          </p:cNvPr>
          <p:cNvSpPr>
            <a:spLocks noGrp="1" noChangeArrowheads="1"/>
          </p:cNvSpPr>
          <p:nvPr>
            <p:custDataLst>
              <p:tags r:id="rId125"/>
            </p:custDataLst>
          </p:nvPr>
        </p:nvSpPr>
        <p:spPr bwMode="auto">
          <a:xfrm>
            <a:off x="7483475" y="2677059"/>
            <a:ext cx="684213" cy="182563"/>
          </a:xfrm>
          <a:prstGeom prst="rect">
            <a:avLst/>
          </a:prstGeom>
          <a:ln w="9525">
            <a:noFill/>
            <a:miter lim="800000"/>
            <a:headEnd/>
            <a:tailEnd/>
          </a:ln>
          <a:effectLst/>
        </p:spPr>
        <p:txBody>
          <a:bodyPr vert="horz" wrap="none" lIns="0" tIns="0" rIns="0" bIns="0" numCol="1" spcCol="0" anchor="t" anchorCtr="0" compatLnSpc="1">
            <a:prstTxWarp prst="textNoShape">
              <a:avLst/>
            </a:prstTxWarp>
            <a:noAutofit/>
          </a:bodyPr>
          <a:lstStyle>
            <a:lvl1pPr marL="0" indent="0" algn="l" defTabSz="937870" rtl="0" eaLnBrk="1" fontAlgn="base" hangingPunct="1">
              <a:spcBef>
                <a:spcPts val="1800"/>
              </a:spcBef>
              <a:spcAft>
                <a:spcPct val="0"/>
              </a:spcAft>
              <a:buSzPct val="100000"/>
              <a:buFont typeface="+mj-lt"/>
              <a:buNone/>
              <a:tabLst>
                <a:tab pos="11146972" algn="r"/>
              </a:tabLst>
              <a:defRPr sz="1800" b="1">
                <a:solidFill>
                  <a:srgbClr val="336483"/>
                </a:solidFill>
                <a:latin typeface="+mn-lt"/>
                <a:ea typeface="+mn-ea"/>
                <a:cs typeface="+mn-cs"/>
              </a:defRPr>
            </a:lvl1pPr>
            <a:lvl2pPr marL="342000" indent="-342000" algn="l" defTabSz="937870" rtl="0" eaLnBrk="1" fontAlgn="base" hangingPunct="1">
              <a:spcBef>
                <a:spcPts val="900"/>
              </a:spcBef>
              <a:spcAft>
                <a:spcPct val="0"/>
              </a:spcAft>
              <a:buClr>
                <a:srgbClr val="B3CA2C"/>
              </a:buClr>
              <a:buSzPct val="110000"/>
              <a:buFont typeface="Arial" panose="020B0604020202020204" pitchFamily="34" charset="0"/>
              <a:buChar char="●"/>
              <a:tabLst>
                <a:tab pos="11146972" algn="r"/>
              </a:tabLst>
              <a:defRPr lang="de-CH" sz="1800" dirty="0" smtClean="0">
                <a:solidFill>
                  <a:schemeClr val="tx1"/>
                </a:solidFill>
                <a:latin typeface="+mn-lt"/>
                <a:ea typeface="+mn-ea"/>
                <a:cs typeface="+mn-cs"/>
              </a:defRPr>
            </a:lvl2pPr>
            <a:lvl3pPr marL="684000" indent="-342000" algn="l" defTabSz="937870" rtl="0" eaLnBrk="1" fontAlgn="base" hangingPunct="1">
              <a:spcBef>
                <a:spcPts val="700"/>
              </a:spcBef>
              <a:spcAft>
                <a:spcPct val="0"/>
              </a:spcAft>
              <a:buClr>
                <a:srgbClr val="B3CA2C"/>
              </a:buClr>
              <a:buSzPct val="110000"/>
              <a:buFont typeface="Arial" panose="020B0604020202020204" pitchFamily="34" charset="0"/>
              <a:buChar char="─"/>
              <a:tabLst>
                <a:tab pos="11146972" algn="r"/>
              </a:tabLst>
              <a:defRPr sz="1600">
                <a:solidFill>
                  <a:schemeClr val="tx1"/>
                </a:solidFill>
                <a:latin typeface="+mn-lt"/>
              </a:defRPr>
            </a:lvl3pPr>
            <a:lvl4pPr marL="1026000" indent="-342000" algn="l" defTabSz="937870" rtl="0" eaLnBrk="1" fontAlgn="base" hangingPunct="1">
              <a:spcBef>
                <a:spcPts val="400"/>
              </a:spcBef>
              <a:spcAft>
                <a:spcPct val="0"/>
              </a:spcAft>
              <a:buClr>
                <a:srgbClr val="B3CA2C"/>
              </a:buClr>
              <a:buSzPct val="100000"/>
              <a:buFont typeface="Arial" panose="020B0604020202020204" pitchFamily="34" charset="0"/>
              <a:buChar char="►"/>
              <a:tabLst>
                <a:tab pos="9677643" algn="r"/>
              </a:tabLst>
              <a:defRPr sz="1400">
                <a:solidFill>
                  <a:schemeClr val="tx1"/>
                </a:solidFill>
                <a:latin typeface="+mn-lt"/>
              </a:defRPr>
            </a:lvl4pPr>
            <a:lvl5pPr marL="2196178" indent="-422041" algn="l" defTabSz="937870" rtl="0" eaLnBrk="1" fontAlgn="base" hangingPunct="1">
              <a:spcBef>
                <a:spcPct val="40000"/>
              </a:spcBef>
              <a:spcAft>
                <a:spcPct val="0"/>
              </a:spcAft>
              <a:buChar char="–"/>
              <a:tabLst>
                <a:tab pos="9677643" algn="r"/>
              </a:tabLst>
              <a:defRPr sz="2462">
                <a:solidFill>
                  <a:schemeClr val="tx1"/>
                </a:solidFill>
                <a:latin typeface="+mn-lt"/>
              </a:defRPr>
            </a:lvl5pPr>
            <a:lvl6pPr marL="2758900" indent="-422041" algn="l" defTabSz="937870" rtl="0" eaLnBrk="1" fontAlgn="base" hangingPunct="1">
              <a:spcBef>
                <a:spcPct val="40000"/>
              </a:spcBef>
              <a:spcAft>
                <a:spcPct val="0"/>
              </a:spcAft>
              <a:buChar char="–"/>
              <a:tabLst>
                <a:tab pos="9677643" algn="r"/>
              </a:tabLst>
              <a:defRPr sz="2462">
                <a:solidFill>
                  <a:schemeClr val="tx1"/>
                </a:solidFill>
                <a:latin typeface="+mn-lt"/>
              </a:defRPr>
            </a:lvl6pPr>
            <a:lvl7pPr marL="3321622" indent="-422041" algn="l" defTabSz="937870" rtl="0" eaLnBrk="1" fontAlgn="base" hangingPunct="1">
              <a:spcBef>
                <a:spcPct val="40000"/>
              </a:spcBef>
              <a:spcAft>
                <a:spcPct val="0"/>
              </a:spcAft>
              <a:buChar char="–"/>
              <a:tabLst>
                <a:tab pos="9677643" algn="r"/>
              </a:tabLst>
              <a:defRPr sz="2462">
                <a:solidFill>
                  <a:schemeClr val="tx1"/>
                </a:solidFill>
                <a:latin typeface="+mn-lt"/>
              </a:defRPr>
            </a:lvl7pPr>
            <a:lvl8pPr marL="3884343" indent="-422041" algn="l" defTabSz="937870" rtl="0" eaLnBrk="1" fontAlgn="base" hangingPunct="1">
              <a:spcBef>
                <a:spcPct val="40000"/>
              </a:spcBef>
              <a:spcAft>
                <a:spcPct val="0"/>
              </a:spcAft>
              <a:buChar char="–"/>
              <a:tabLst>
                <a:tab pos="9677643" algn="r"/>
              </a:tabLst>
              <a:defRPr sz="2462">
                <a:solidFill>
                  <a:schemeClr val="tx1"/>
                </a:solidFill>
                <a:latin typeface="+mn-lt"/>
              </a:defRPr>
            </a:lvl8pPr>
            <a:lvl9pPr marL="4447065" indent="-422041" algn="l" defTabSz="937870" rtl="0" eaLnBrk="1" fontAlgn="base" hangingPunct="1">
              <a:spcBef>
                <a:spcPct val="40000"/>
              </a:spcBef>
              <a:spcAft>
                <a:spcPct val="0"/>
              </a:spcAft>
              <a:buChar char="–"/>
              <a:tabLst>
                <a:tab pos="9677643" algn="r"/>
              </a:tabLst>
              <a:defRPr sz="2462">
                <a:solidFill>
                  <a:schemeClr val="tx1"/>
                </a:solidFill>
                <a:latin typeface="+mn-lt"/>
              </a:defRPr>
            </a:lvl9pPr>
          </a:lstStyle>
          <a:p>
            <a:pPr marL="0" lvl="1" indent="0">
              <a:spcBef>
                <a:spcPct val="0"/>
              </a:spcBef>
              <a:buNone/>
            </a:pPr>
            <a:r>
              <a:rPr lang="de-CH" altLang="en-US" sz="1200" kern="0" dirty="0">
                <a:solidFill>
                  <a:srgbClr val="000000"/>
                </a:solidFill>
                <a:sym typeface="+mn-lt"/>
              </a:rPr>
              <a:t>4 semaines</a:t>
            </a:r>
            <a:endParaRPr lang="de-CH" sz="1200" kern="0" dirty="0">
              <a:solidFill>
                <a:srgbClr val="000000"/>
              </a:solidFill>
              <a:sym typeface="+mn-lt"/>
            </a:endParaRPr>
          </a:p>
        </p:txBody>
      </p:sp>
      <p:sp useBgFill="1">
        <p:nvSpPr>
          <p:cNvPr id="145" name="Rectangle 4">
            <a:extLst>
              <a:ext uri="{FF2B5EF4-FFF2-40B4-BE49-F238E27FC236}">
                <a16:creationId xmlns:a16="http://schemas.microsoft.com/office/drawing/2014/main" id="{8AEB97E3-81F2-4B4D-9B43-00E4005AB873}"/>
              </a:ext>
            </a:extLst>
          </p:cNvPr>
          <p:cNvSpPr>
            <a:spLocks noGrp="1" noChangeArrowheads="1"/>
          </p:cNvSpPr>
          <p:nvPr>
            <p:custDataLst>
              <p:tags r:id="rId126"/>
            </p:custDataLst>
          </p:nvPr>
        </p:nvSpPr>
        <p:spPr bwMode="auto">
          <a:xfrm>
            <a:off x="5980113" y="1899184"/>
            <a:ext cx="379413" cy="182563"/>
          </a:xfrm>
          <a:prstGeom prst="rect">
            <a:avLst/>
          </a:prstGeom>
          <a:ln w="9525">
            <a:noFill/>
            <a:miter lim="800000"/>
            <a:headEnd/>
            <a:tailEnd/>
          </a:ln>
        </p:spPr>
        <p:txBody>
          <a:bodyPr vert="horz" wrap="none" lIns="0" tIns="0" rIns="0" bIns="0" numCol="1" spcCol="0" anchor="t" anchorCtr="0" compatLnSpc="1">
            <a:prstTxWarp prst="textNoShape">
              <a:avLst/>
            </a:prstTxWarp>
            <a:noAutofit/>
          </a:bodyPr>
          <a:lstStyle>
            <a:lvl1pPr marL="0" indent="0" algn="l" defTabSz="937870" rtl="0" eaLnBrk="1" fontAlgn="base" hangingPunct="1">
              <a:spcBef>
                <a:spcPts val="1800"/>
              </a:spcBef>
              <a:spcAft>
                <a:spcPct val="0"/>
              </a:spcAft>
              <a:buSzPct val="100000"/>
              <a:buFont typeface="+mj-lt"/>
              <a:buNone/>
              <a:tabLst>
                <a:tab pos="11146972" algn="r"/>
              </a:tabLst>
              <a:defRPr sz="1800" b="1">
                <a:solidFill>
                  <a:srgbClr val="336483"/>
                </a:solidFill>
                <a:latin typeface="+mn-lt"/>
                <a:ea typeface="+mn-ea"/>
                <a:cs typeface="+mn-cs"/>
              </a:defRPr>
            </a:lvl1pPr>
            <a:lvl2pPr marL="342000" indent="-342000" algn="l" defTabSz="937870" rtl="0" eaLnBrk="1" fontAlgn="base" hangingPunct="1">
              <a:spcBef>
                <a:spcPts val="900"/>
              </a:spcBef>
              <a:spcAft>
                <a:spcPct val="0"/>
              </a:spcAft>
              <a:buClr>
                <a:srgbClr val="B3CA2C"/>
              </a:buClr>
              <a:buSzPct val="110000"/>
              <a:buFont typeface="Arial" panose="020B0604020202020204" pitchFamily="34" charset="0"/>
              <a:buChar char="●"/>
              <a:tabLst>
                <a:tab pos="11146972" algn="r"/>
              </a:tabLst>
              <a:defRPr lang="de-CH" sz="1800" dirty="0" smtClean="0">
                <a:solidFill>
                  <a:schemeClr val="tx1"/>
                </a:solidFill>
                <a:latin typeface="+mn-lt"/>
                <a:ea typeface="+mn-ea"/>
                <a:cs typeface="+mn-cs"/>
              </a:defRPr>
            </a:lvl2pPr>
            <a:lvl3pPr marL="684000" indent="-342000" algn="l" defTabSz="937870" rtl="0" eaLnBrk="1" fontAlgn="base" hangingPunct="1">
              <a:spcBef>
                <a:spcPts val="700"/>
              </a:spcBef>
              <a:spcAft>
                <a:spcPct val="0"/>
              </a:spcAft>
              <a:buClr>
                <a:srgbClr val="B3CA2C"/>
              </a:buClr>
              <a:buSzPct val="110000"/>
              <a:buFont typeface="Arial" panose="020B0604020202020204" pitchFamily="34" charset="0"/>
              <a:buChar char="─"/>
              <a:tabLst>
                <a:tab pos="11146972" algn="r"/>
              </a:tabLst>
              <a:defRPr sz="1600">
                <a:solidFill>
                  <a:schemeClr val="tx1"/>
                </a:solidFill>
                <a:latin typeface="+mn-lt"/>
              </a:defRPr>
            </a:lvl3pPr>
            <a:lvl4pPr marL="1026000" indent="-342000" algn="l" defTabSz="937870" rtl="0" eaLnBrk="1" fontAlgn="base" hangingPunct="1">
              <a:spcBef>
                <a:spcPts val="400"/>
              </a:spcBef>
              <a:spcAft>
                <a:spcPct val="0"/>
              </a:spcAft>
              <a:buClr>
                <a:srgbClr val="B3CA2C"/>
              </a:buClr>
              <a:buSzPct val="100000"/>
              <a:buFont typeface="Arial" panose="020B0604020202020204" pitchFamily="34" charset="0"/>
              <a:buChar char="►"/>
              <a:tabLst>
                <a:tab pos="9677643" algn="r"/>
              </a:tabLst>
              <a:defRPr sz="1400">
                <a:solidFill>
                  <a:schemeClr val="tx1"/>
                </a:solidFill>
                <a:latin typeface="+mn-lt"/>
              </a:defRPr>
            </a:lvl4pPr>
            <a:lvl5pPr marL="2196178" indent="-422041" algn="l" defTabSz="937870" rtl="0" eaLnBrk="1" fontAlgn="base" hangingPunct="1">
              <a:spcBef>
                <a:spcPct val="40000"/>
              </a:spcBef>
              <a:spcAft>
                <a:spcPct val="0"/>
              </a:spcAft>
              <a:buChar char="–"/>
              <a:tabLst>
                <a:tab pos="9677643" algn="r"/>
              </a:tabLst>
              <a:defRPr sz="2462">
                <a:solidFill>
                  <a:schemeClr val="tx1"/>
                </a:solidFill>
                <a:latin typeface="+mn-lt"/>
              </a:defRPr>
            </a:lvl5pPr>
            <a:lvl6pPr marL="2758900" indent="-422041" algn="l" defTabSz="937870" rtl="0" eaLnBrk="1" fontAlgn="base" hangingPunct="1">
              <a:spcBef>
                <a:spcPct val="40000"/>
              </a:spcBef>
              <a:spcAft>
                <a:spcPct val="0"/>
              </a:spcAft>
              <a:buChar char="–"/>
              <a:tabLst>
                <a:tab pos="9677643" algn="r"/>
              </a:tabLst>
              <a:defRPr sz="2462">
                <a:solidFill>
                  <a:schemeClr val="tx1"/>
                </a:solidFill>
                <a:latin typeface="+mn-lt"/>
              </a:defRPr>
            </a:lvl6pPr>
            <a:lvl7pPr marL="3321622" indent="-422041" algn="l" defTabSz="937870" rtl="0" eaLnBrk="1" fontAlgn="base" hangingPunct="1">
              <a:spcBef>
                <a:spcPct val="40000"/>
              </a:spcBef>
              <a:spcAft>
                <a:spcPct val="0"/>
              </a:spcAft>
              <a:buChar char="–"/>
              <a:tabLst>
                <a:tab pos="9677643" algn="r"/>
              </a:tabLst>
              <a:defRPr sz="2462">
                <a:solidFill>
                  <a:schemeClr val="tx1"/>
                </a:solidFill>
                <a:latin typeface="+mn-lt"/>
              </a:defRPr>
            </a:lvl7pPr>
            <a:lvl8pPr marL="3884343" indent="-422041" algn="l" defTabSz="937870" rtl="0" eaLnBrk="1" fontAlgn="base" hangingPunct="1">
              <a:spcBef>
                <a:spcPct val="40000"/>
              </a:spcBef>
              <a:spcAft>
                <a:spcPct val="0"/>
              </a:spcAft>
              <a:buChar char="–"/>
              <a:tabLst>
                <a:tab pos="9677643" algn="r"/>
              </a:tabLst>
              <a:defRPr sz="2462">
                <a:solidFill>
                  <a:schemeClr val="tx1"/>
                </a:solidFill>
                <a:latin typeface="+mn-lt"/>
              </a:defRPr>
            </a:lvl8pPr>
            <a:lvl9pPr marL="4447065" indent="-422041" algn="l" defTabSz="937870" rtl="0" eaLnBrk="1" fontAlgn="base" hangingPunct="1">
              <a:spcBef>
                <a:spcPct val="40000"/>
              </a:spcBef>
              <a:spcAft>
                <a:spcPct val="0"/>
              </a:spcAft>
              <a:buChar char="–"/>
              <a:tabLst>
                <a:tab pos="9677643" algn="r"/>
              </a:tabLst>
              <a:defRPr sz="2462">
                <a:solidFill>
                  <a:schemeClr val="tx1"/>
                </a:solidFill>
                <a:latin typeface="+mn-lt"/>
              </a:defRPr>
            </a:lvl9pPr>
          </a:lstStyle>
          <a:p>
            <a:pPr marL="0" lvl="1" indent="0">
              <a:spcBef>
                <a:spcPct val="0"/>
              </a:spcBef>
              <a:buNone/>
            </a:pPr>
            <a:fld id="{278834B3-2D37-462B-A65A-2AA2B0D7423D}" type="datetime'''3''''''''''0''''''''.''''0''''4'''''''">
              <a:rPr lang="de-CH" altLang="en-US" sz="1200" smtClean="0">
                <a:solidFill>
                  <a:srgbClr val="000000"/>
                </a:solidFill>
              </a:rPr>
              <a:t>30.04</a:t>
            </a:fld>
            <a:endParaRPr lang="de-CH" altLang="en-US" sz="1200" dirty="0">
              <a:solidFill>
                <a:srgbClr val="000000"/>
              </a:solidFill>
            </a:endParaRPr>
          </a:p>
        </p:txBody>
      </p:sp>
      <p:sp useBgFill="1">
        <p:nvSpPr>
          <p:cNvPr id="146" name="Rectangle 4">
            <a:extLst>
              <a:ext uri="{FF2B5EF4-FFF2-40B4-BE49-F238E27FC236}">
                <a16:creationId xmlns:a16="http://schemas.microsoft.com/office/drawing/2014/main" id="{CE30ACE5-E251-420C-A628-E62A29C810CF}"/>
              </a:ext>
            </a:extLst>
          </p:cNvPr>
          <p:cNvSpPr>
            <a:spLocks noGrp="1" noChangeArrowheads="1"/>
          </p:cNvSpPr>
          <p:nvPr>
            <p:custDataLst>
              <p:tags r:id="rId127"/>
            </p:custDataLst>
          </p:nvPr>
        </p:nvSpPr>
        <p:spPr bwMode="auto">
          <a:xfrm>
            <a:off x="10499725" y="3551771"/>
            <a:ext cx="684213" cy="182563"/>
          </a:xfrm>
          <a:prstGeom prst="rect">
            <a:avLst/>
          </a:prstGeom>
          <a:ln w="9525">
            <a:noFill/>
            <a:miter lim="800000"/>
            <a:headEnd/>
            <a:tailEnd/>
          </a:ln>
          <a:effectLst/>
        </p:spPr>
        <p:txBody>
          <a:bodyPr vert="horz" wrap="none" lIns="0" tIns="0" rIns="0" bIns="0" numCol="1" spcCol="0" anchor="t" anchorCtr="0" compatLnSpc="1">
            <a:prstTxWarp prst="textNoShape">
              <a:avLst/>
            </a:prstTxWarp>
            <a:noAutofit/>
          </a:bodyPr>
          <a:lstStyle>
            <a:lvl1pPr marL="0" indent="0" algn="l" defTabSz="937870" rtl="0" eaLnBrk="1" fontAlgn="base" hangingPunct="1">
              <a:spcBef>
                <a:spcPts val="1800"/>
              </a:spcBef>
              <a:spcAft>
                <a:spcPct val="0"/>
              </a:spcAft>
              <a:buSzPct val="100000"/>
              <a:buFont typeface="+mj-lt"/>
              <a:buNone/>
              <a:tabLst>
                <a:tab pos="11146972" algn="r"/>
              </a:tabLst>
              <a:defRPr sz="1800" b="1">
                <a:solidFill>
                  <a:srgbClr val="336483"/>
                </a:solidFill>
                <a:latin typeface="+mn-lt"/>
                <a:ea typeface="+mn-ea"/>
                <a:cs typeface="+mn-cs"/>
              </a:defRPr>
            </a:lvl1pPr>
            <a:lvl2pPr marL="342000" indent="-342000" algn="l" defTabSz="937870" rtl="0" eaLnBrk="1" fontAlgn="base" hangingPunct="1">
              <a:spcBef>
                <a:spcPts val="900"/>
              </a:spcBef>
              <a:spcAft>
                <a:spcPct val="0"/>
              </a:spcAft>
              <a:buClr>
                <a:srgbClr val="B3CA2C"/>
              </a:buClr>
              <a:buSzPct val="110000"/>
              <a:buFont typeface="Arial" panose="020B0604020202020204" pitchFamily="34" charset="0"/>
              <a:buChar char="●"/>
              <a:tabLst>
                <a:tab pos="11146972" algn="r"/>
              </a:tabLst>
              <a:defRPr lang="de-CH" sz="1800" dirty="0" smtClean="0">
                <a:solidFill>
                  <a:schemeClr val="tx1"/>
                </a:solidFill>
                <a:latin typeface="+mn-lt"/>
                <a:ea typeface="+mn-ea"/>
                <a:cs typeface="+mn-cs"/>
              </a:defRPr>
            </a:lvl2pPr>
            <a:lvl3pPr marL="684000" indent="-342000" algn="l" defTabSz="937870" rtl="0" eaLnBrk="1" fontAlgn="base" hangingPunct="1">
              <a:spcBef>
                <a:spcPts val="700"/>
              </a:spcBef>
              <a:spcAft>
                <a:spcPct val="0"/>
              </a:spcAft>
              <a:buClr>
                <a:srgbClr val="B3CA2C"/>
              </a:buClr>
              <a:buSzPct val="110000"/>
              <a:buFont typeface="Arial" panose="020B0604020202020204" pitchFamily="34" charset="0"/>
              <a:buChar char="─"/>
              <a:tabLst>
                <a:tab pos="11146972" algn="r"/>
              </a:tabLst>
              <a:defRPr sz="1600">
                <a:solidFill>
                  <a:schemeClr val="tx1"/>
                </a:solidFill>
                <a:latin typeface="+mn-lt"/>
              </a:defRPr>
            </a:lvl3pPr>
            <a:lvl4pPr marL="1026000" indent="-342000" algn="l" defTabSz="937870" rtl="0" eaLnBrk="1" fontAlgn="base" hangingPunct="1">
              <a:spcBef>
                <a:spcPts val="400"/>
              </a:spcBef>
              <a:spcAft>
                <a:spcPct val="0"/>
              </a:spcAft>
              <a:buClr>
                <a:srgbClr val="B3CA2C"/>
              </a:buClr>
              <a:buSzPct val="100000"/>
              <a:buFont typeface="Arial" panose="020B0604020202020204" pitchFamily="34" charset="0"/>
              <a:buChar char="►"/>
              <a:tabLst>
                <a:tab pos="9677643" algn="r"/>
              </a:tabLst>
              <a:defRPr sz="1400">
                <a:solidFill>
                  <a:schemeClr val="tx1"/>
                </a:solidFill>
                <a:latin typeface="+mn-lt"/>
              </a:defRPr>
            </a:lvl4pPr>
            <a:lvl5pPr marL="2196178" indent="-422041" algn="l" defTabSz="937870" rtl="0" eaLnBrk="1" fontAlgn="base" hangingPunct="1">
              <a:spcBef>
                <a:spcPct val="40000"/>
              </a:spcBef>
              <a:spcAft>
                <a:spcPct val="0"/>
              </a:spcAft>
              <a:buChar char="–"/>
              <a:tabLst>
                <a:tab pos="9677643" algn="r"/>
              </a:tabLst>
              <a:defRPr sz="2462">
                <a:solidFill>
                  <a:schemeClr val="tx1"/>
                </a:solidFill>
                <a:latin typeface="+mn-lt"/>
              </a:defRPr>
            </a:lvl5pPr>
            <a:lvl6pPr marL="2758900" indent="-422041" algn="l" defTabSz="937870" rtl="0" eaLnBrk="1" fontAlgn="base" hangingPunct="1">
              <a:spcBef>
                <a:spcPct val="40000"/>
              </a:spcBef>
              <a:spcAft>
                <a:spcPct val="0"/>
              </a:spcAft>
              <a:buChar char="–"/>
              <a:tabLst>
                <a:tab pos="9677643" algn="r"/>
              </a:tabLst>
              <a:defRPr sz="2462">
                <a:solidFill>
                  <a:schemeClr val="tx1"/>
                </a:solidFill>
                <a:latin typeface="+mn-lt"/>
              </a:defRPr>
            </a:lvl6pPr>
            <a:lvl7pPr marL="3321622" indent="-422041" algn="l" defTabSz="937870" rtl="0" eaLnBrk="1" fontAlgn="base" hangingPunct="1">
              <a:spcBef>
                <a:spcPct val="40000"/>
              </a:spcBef>
              <a:spcAft>
                <a:spcPct val="0"/>
              </a:spcAft>
              <a:buChar char="–"/>
              <a:tabLst>
                <a:tab pos="9677643" algn="r"/>
              </a:tabLst>
              <a:defRPr sz="2462">
                <a:solidFill>
                  <a:schemeClr val="tx1"/>
                </a:solidFill>
                <a:latin typeface="+mn-lt"/>
              </a:defRPr>
            </a:lvl7pPr>
            <a:lvl8pPr marL="3884343" indent="-422041" algn="l" defTabSz="937870" rtl="0" eaLnBrk="1" fontAlgn="base" hangingPunct="1">
              <a:spcBef>
                <a:spcPct val="40000"/>
              </a:spcBef>
              <a:spcAft>
                <a:spcPct val="0"/>
              </a:spcAft>
              <a:buChar char="–"/>
              <a:tabLst>
                <a:tab pos="9677643" algn="r"/>
              </a:tabLst>
              <a:defRPr sz="2462">
                <a:solidFill>
                  <a:schemeClr val="tx1"/>
                </a:solidFill>
                <a:latin typeface="+mn-lt"/>
              </a:defRPr>
            </a:lvl8pPr>
            <a:lvl9pPr marL="4447065" indent="-422041" algn="l" defTabSz="937870" rtl="0" eaLnBrk="1" fontAlgn="base" hangingPunct="1">
              <a:spcBef>
                <a:spcPct val="40000"/>
              </a:spcBef>
              <a:spcAft>
                <a:spcPct val="0"/>
              </a:spcAft>
              <a:buChar char="–"/>
              <a:tabLst>
                <a:tab pos="9677643" algn="r"/>
              </a:tabLst>
              <a:defRPr sz="2462">
                <a:solidFill>
                  <a:schemeClr val="tx1"/>
                </a:solidFill>
                <a:latin typeface="+mn-lt"/>
              </a:defRPr>
            </a:lvl9pPr>
          </a:lstStyle>
          <a:p>
            <a:pPr marL="0" lvl="1" indent="0">
              <a:spcBef>
                <a:spcPct val="0"/>
              </a:spcBef>
              <a:buNone/>
            </a:pPr>
            <a:r>
              <a:rPr lang="de-CH" altLang="en-US" sz="1200" kern="0" dirty="0">
                <a:solidFill>
                  <a:srgbClr val="000000"/>
                </a:solidFill>
                <a:sym typeface="+mn-lt"/>
              </a:rPr>
              <a:t>5 semaines</a:t>
            </a:r>
            <a:endParaRPr lang="de-CH" sz="1200" kern="0" dirty="0">
              <a:solidFill>
                <a:srgbClr val="000000"/>
              </a:solidFill>
              <a:sym typeface="+mn-lt"/>
            </a:endParaRPr>
          </a:p>
        </p:txBody>
      </p:sp>
      <p:sp>
        <p:nvSpPr>
          <p:cNvPr id="147" name="Textplatzhalter 3">
            <a:extLst>
              <a:ext uri="{FF2B5EF4-FFF2-40B4-BE49-F238E27FC236}">
                <a16:creationId xmlns:a16="http://schemas.microsoft.com/office/drawing/2014/main" id="{81172BC6-2EF5-4040-8117-F5B06AED9C52}"/>
              </a:ext>
            </a:extLst>
          </p:cNvPr>
          <p:cNvSpPr>
            <a:spLocks noGrp="1"/>
          </p:cNvSpPr>
          <p:nvPr>
            <p:custDataLst>
              <p:tags r:id="rId128"/>
            </p:custDataLst>
          </p:nvPr>
        </p:nvSpPr>
        <p:spPr bwMode="auto">
          <a:xfrm>
            <a:off x="838200" y="4891621"/>
            <a:ext cx="100488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58775" indent="-358775" algn="l" defTabSz="762000" rtl="0" eaLnBrk="1" fontAlgn="base" hangingPunct="1">
              <a:spcBef>
                <a:spcPct val="75000"/>
              </a:spcBef>
              <a:spcAft>
                <a:spcPct val="0"/>
              </a:spcAft>
              <a:buSzPct val="100000"/>
              <a:buFont typeface="Arial" charset="0"/>
              <a:buChar char="●"/>
              <a:tabLst>
                <a:tab pos="9056688" algn="r"/>
              </a:tabLst>
              <a:defRPr sz="2000">
                <a:solidFill>
                  <a:schemeClr val="tx1"/>
                </a:solidFill>
                <a:latin typeface="+mn-lt"/>
                <a:ea typeface="+mn-ea"/>
                <a:cs typeface="+mn-cs"/>
              </a:defRPr>
            </a:lvl1pPr>
            <a:lvl2pPr marL="719138" indent="-360363" algn="l" defTabSz="762000" rtl="0" eaLnBrk="1" fontAlgn="base" hangingPunct="1">
              <a:spcBef>
                <a:spcPct val="40000"/>
              </a:spcBef>
              <a:spcAft>
                <a:spcPct val="0"/>
              </a:spcAft>
              <a:buSzPct val="100000"/>
              <a:buFont typeface="Arial" charset="0"/>
              <a:buChar char="─"/>
              <a:tabLst>
                <a:tab pos="9056688" algn="r"/>
              </a:tabLst>
              <a:defRPr>
                <a:solidFill>
                  <a:schemeClr val="tx1"/>
                </a:solidFill>
                <a:latin typeface="+mn-lt"/>
              </a:defRPr>
            </a:lvl2pPr>
            <a:lvl3pPr marL="990600" indent="-273050" algn="l" defTabSz="762000" rtl="0" eaLnBrk="1" fontAlgn="base" hangingPunct="1">
              <a:spcBef>
                <a:spcPct val="40000"/>
              </a:spcBef>
              <a:spcAft>
                <a:spcPct val="0"/>
              </a:spcAft>
              <a:buFont typeface="Wingdings" pitchFamily="2" charset="2"/>
              <a:buChar char="§"/>
              <a:tabLst>
                <a:tab pos="9056688" algn="r"/>
              </a:tabLst>
              <a:defRPr sz="1600">
                <a:solidFill>
                  <a:schemeClr val="tx1"/>
                </a:solidFill>
                <a:latin typeface="+mn-lt"/>
              </a:defRPr>
            </a:lvl3pPr>
            <a:lvl4pPr marL="1344613" indent="-269875" algn="l" defTabSz="762000" rtl="0" eaLnBrk="1" fontAlgn="base" hangingPunct="1">
              <a:spcBef>
                <a:spcPts val="300"/>
              </a:spcBef>
              <a:spcAft>
                <a:spcPct val="0"/>
              </a:spcAft>
              <a:buFont typeface="Arial" pitchFamily="34" charset="0"/>
              <a:buChar char="•"/>
              <a:tabLst>
                <a:tab pos="7862888" algn="r"/>
              </a:tabLst>
              <a:defRPr sz="1400">
                <a:solidFill>
                  <a:schemeClr val="tx1"/>
                </a:solidFill>
                <a:latin typeface="+mn-lt"/>
              </a:defRPr>
            </a:lvl4pPr>
            <a:lvl5pPr marL="1784350" indent="-342900" algn="l" defTabSz="762000" rtl="0" eaLnBrk="1" fontAlgn="base" hangingPunct="1">
              <a:spcBef>
                <a:spcPct val="40000"/>
              </a:spcBef>
              <a:spcAft>
                <a:spcPct val="0"/>
              </a:spcAft>
              <a:buChar char="–"/>
              <a:tabLst>
                <a:tab pos="7862888" algn="r"/>
              </a:tabLst>
              <a:defRPr sz="2000">
                <a:solidFill>
                  <a:schemeClr val="tx1"/>
                </a:solidFill>
                <a:latin typeface="+mn-lt"/>
              </a:defRPr>
            </a:lvl5pPr>
            <a:lvl6pPr marL="2241550" indent="-342900" algn="l" defTabSz="762000" rtl="0" eaLnBrk="1" fontAlgn="base" hangingPunct="1">
              <a:spcBef>
                <a:spcPct val="40000"/>
              </a:spcBef>
              <a:spcAft>
                <a:spcPct val="0"/>
              </a:spcAft>
              <a:buChar char="–"/>
              <a:tabLst>
                <a:tab pos="7862888" algn="r"/>
              </a:tabLst>
              <a:defRPr sz="2000">
                <a:solidFill>
                  <a:schemeClr val="tx1"/>
                </a:solidFill>
                <a:latin typeface="+mn-lt"/>
              </a:defRPr>
            </a:lvl6pPr>
            <a:lvl7pPr marL="2698750" indent="-342900" algn="l" defTabSz="762000" rtl="0" eaLnBrk="1" fontAlgn="base" hangingPunct="1">
              <a:spcBef>
                <a:spcPct val="40000"/>
              </a:spcBef>
              <a:spcAft>
                <a:spcPct val="0"/>
              </a:spcAft>
              <a:buChar char="–"/>
              <a:tabLst>
                <a:tab pos="7862888" algn="r"/>
              </a:tabLst>
              <a:defRPr sz="2000">
                <a:solidFill>
                  <a:schemeClr val="tx1"/>
                </a:solidFill>
                <a:latin typeface="+mn-lt"/>
              </a:defRPr>
            </a:lvl7pPr>
            <a:lvl8pPr marL="3155950" indent="-342900" algn="l" defTabSz="762000" rtl="0" eaLnBrk="1" fontAlgn="base" hangingPunct="1">
              <a:spcBef>
                <a:spcPct val="40000"/>
              </a:spcBef>
              <a:spcAft>
                <a:spcPct val="0"/>
              </a:spcAft>
              <a:buChar char="–"/>
              <a:tabLst>
                <a:tab pos="7862888" algn="r"/>
              </a:tabLst>
              <a:defRPr sz="2000">
                <a:solidFill>
                  <a:schemeClr val="tx1"/>
                </a:solidFill>
                <a:latin typeface="+mn-lt"/>
              </a:defRPr>
            </a:lvl8pPr>
            <a:lvl9pPr marL="3613150" indent="-342900" algn="l" defTabSz="762000" rtl="0" eaLnBrk="1" fontAlgn="base" hangingPunct="1">
              <a:spcBef>
                <a:spcPct val="40000"/>
              </a:spcBef>
              <a:spcAft>
                <a:spcPct val="0"/>
              </a:spcAft>
              <a:buChar char="–"/>
              <a:tabLst>
                <a:tab pos="7862888" algn="r"/>
              </a:tabLst>
              <a:defRPr sz="2000">
                <a:solidFill>
                  <a:schemeClr val="tx1"/>
                </a:solidFill>
                <a:latin typeface="+mn-lt"/>
              </a:defRPr>
            </a:lvl9pPr>
          </a:lstStyle>
          <a:p>
            <a:pPr marL="0" indent="0" defTabSz="914400" fontAlgn="auto">
              <a:spcBef>
                <a:spcPct val="0"/>
              </a:spcBef>
              <a:spcAft>
                <a:spcPts val="0"/>
              </a:spcAft>
              <a:buSzTx/>
              <a:buNone/>
              <a:tabLst/>
            </a:pPr>
            <a:r>
              <a:rPr lang="de-CH" altLang="en-US" sz="1200" dirty="0" err="1"/>
              <a:t>Livraison</a:t>
            </a:r>
            <a:r>
              <a:rPr lang="de-CH" altLang="en-US" sz="1200" dirty="0"/>
              <a:t> à la CSFP</a:t>
            </a:r>
            <a:endParaRPr lang="de-CH" sz="1200" dirty="0">
              <a:sym typeface="+mn-lt"/>
            </a:endParaRPr>
          </a:p>
        </p:txBody>
      </p:sp>
      <p:sp>
        <p:nvSpPr>
          <p:cNvPr id="148" name="Textplatzhalter 3">
            <a:extLst>
              <a:ext uri="{FF2B5EF4-FFF2-40B4-BE49-F238E27FC236}">
                <a16:creationId xmlns:a16="http://schemas.microsoft.com/office/drawing/2014/main" id="{8E6D5BD3-44FF-42EB-B34E-0B322885A2B2}"/>
              </a:ext>
            </a:extLst>
          </p:cNvPr>
          <p:cNvSpPr>
            <a:spLocks noGrp="1"/>
          </p:cNvSpPr>
          <p:nvPr>
            <p:custDataLst>
              <p:tags r:id="rId129"/>
            </p:custDataLst>
          </p:nvPr>
        </p:nvSpPr>
        <p:spPr bwMode="auto">
          <a:xfrm>
            <a:off x="838200" y="4234396"/>
            <a:ext cx="860425"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58775" indent="-358775" algn="l" defTabSz="762000" rtl="0" eaLnBrk="1" fontAlgn="base" hangingPunct="1">
              <a:spcBef>
                <a:spcPct val="75000"/>
              </a:spcBef>
              <a:spcAft>
                <a:spcPct val="0"/>
              </a:spcAft>
              <a:buSzPct val="100000"/>
              <a:buFont typeface="Arial" charset="0"/>
              <a:buChar char="●"/>
              <a:tabLst>
                <a:tab pos="9056688" algn="r"/>
              </a:tabLst>
              <a:defRPr sz="2000">
                <a:solidFill>
                  <a:schemeClr val="tx1"/>
                </a:solidFill>
                <a:latin typeface="+mn-lt"/>
                <a:ea typeface="+mn-ea"/>
                <a:cs typeface="+mn-cs"/>
              </a:defRPr>
            </a:lvl1pPr>
            <a:lvl2pPr marL="719138" indent="-360363" algn="l" defTabSz="762000" rtl="0" eaLnBrk="1" fontAlgn="base" hangingPunct="1">
              <a:spcBef>
                <a:spcPct val="40000"/>
              </a:spcBef>
              <a:spcAft>
                <a:spcPct val="0"/>
              </a:spcAft>
              <a:buSzPct val="100000"/>
              <a:buFont typeface="Arial" charset="0"/>
              <a:buChar char="─"/>
              <a:tabLst>
                <a:tab pos="9056688" algn="r"/>
              </a:tabLst>
              <a:defRPr>
                <a:solidFill>
                  <a:schemeClr val="tx1"/>
                </a:solidFill>
                <a:latin typeface="+mn-lt"/>
              </a:defRPr>
            </a:lvl2pPr>
            <a:lvl3pPr marL="990600" indent="-273050" algn="l" defTabSz="762000" rtl="0" eaLnBrk="1" fontAlgn="base" hangingPunct="1">
              <a:spcBef>
                <a:spcPct val="40000"/>
              </a:spcBef>
              <a:spcAft>
                <a:spcPct val="0"/>
              </a:spcAft>
              <a:buFont typeface="Wingdings" pitchFamily="2" charset="2"/>
              <a:buChar char="§"/>
              <a:tabLst>
                <a:tab pos="9056688" algn="r"/>
              </a:tabLst>
              <a:defRPr sz="1600">
                <a:solidFill>
                  <a:schemeClr val="tx1"/>
                </a:solidFill>
                <a:latin typeface="+mn-lt"/>
              </a:defRPr>
            </a:lvl3pPr>
            <a:lvl4pPr marL="1344613" indent="-269875" algn="l" defTabSz="762000" rtl="0" eaLnBrk="1" fontAlgn="base" hangingPunct="1">
              <a:spcBef>
                <a:spcPts val="300"/>
              </a:spcBef>
              <a:spcAft>
                <a:spcPct val="0"/>
              </a:spcAft>
              <a:buFont typeface="Arial" pitchFamily="34" charset="0"/>
              <a:buChar char="•"/>
              <a:tabLst>
                <a:tab pos="7862888" algn="r"/>
              </a:tabLst>
              <a:defRPr sz="1400">
                <a:solidFill>
                  <a:schemeClr val="tx1"/>
                </a:solidFill>
                <a:latin typeface="+mn-lt"/>
              </a:defRPr>
            </a:lvl4pPr>
            <a:lvl5pPr marL="1784350" indent="-342900" algn="l" defTabSz="762000" rtl="0" eaLnBrk="1" fontAlgn="base" hangingPunct="1">
              <a:spcBef>
                <a:spcPct val="40000"/>
              </a:spcBef>
              <a:spcAft>
                <a:spcPct val="0"/>
              </a:spcAft>
              <a:buChar char="–"/>
              <a:tabLst>
                <a:tab pos="7862888" algn="r"/>
              </a:tabLst>
              <a:defRPr sz="2000">
                <a:solidFill>
                  <a:schemeClr val="tx1"/>
                </a:solidFill>
                <a:latin typeface="+mn-lt"/>
              </a:defRPr>
            </a:lvl5pPr>
            <a:lvl6pPr marL="2241550" indent="-342900" algn="l" defTabSz="762000" rtl="0" eaLnBrk="1" fontAlgn="base" hangingPunct="1">
              <a:spcBef>
                <a:spcPct val="40000"/>
              </a:spcBef>
              <a:spcAft>
                <a:spcPct val="0"/>
              </a:spcAft>
              <a:buChar char="–"/>
              <a:tabLst>
                <a:tab pos="7862888" algn="r"/>
              </a:tabLst>
              <a:defRPr sz="2000">
                <a:solidFill>
                  <a:schemeClr val="tx1"/>
                </a:solidFill>
                <a:latin typeface="+mn-lt"/>
              </a:defRPr>
            </a:lvl6pPr>
            <a:lvl7pPr marL="2698750" indent="-342900" algn="l" defTabSz="762000" rtl="0" eaLnBrk="1" fontAlgn="base" hangingPunct="1">
              <a:spcBef>
                <a:spcPct val="40000"/>
              </a:spcBef>
              <a:spcAft>
                <a:spcPct val="0"/>
              </a:spcAft>
              <a:buChar char="–"/>
              <a:tabLst>
                <a:tab pos="7862888" algn="r"/>
              </a:tabLst>
              <a:defRPr sz="2000">
                <a:solidFill>
                  <a:schemeClr val="tx1"/>
                </a:solidFill>
                <a:latin typeface="+mn-lt"/>
              </a:defRPr>
            </a:lvl7pPr>
            <a:lvl8pPr marL="3155950" indent="-342900" algn="l" defTabSz="762000" rtl="0" eaLnBrk="1" fontAlgn="base" hangingPunct="1">
              <a:spcBef>
                <a:spcPct val="40000"/>
              </a:spcBef>
              <a:spcAft>
                <a:spcPct val="0"/>
              </a:spcAft>
              <a:buChar char="–"/>
              <a:tabLst>
                <a:tab pos="7862888" algn="r"/>
              </a:tabLst>
              <a:defRPr sz="2000">
                <a:solidFill>
                  <a:schemeClr val="tx1"/>
                </a:solidFill>
                <a:latin typeface="+mn-lt"/>
              </a:defRPr>
            </a:lvl8pPr>
            <a:lvl9pPr marL="3613150" indent="-342900" algn="l" defTabSz="762000" rtl="0" eaLnBrk="1" fontAlgn="base" hangingPunct="1">
              <a:spcBef>
                <a:spcPct val="40000"/>
              </a:spcBef>
              <a:spcAft>
                <a:spcPct val="0"/>
              </a:spcAft>
              <a:buChar char="–"/>
              <a:tabLst>
                <a:tab pos="7862888" algn="r"/>
              </a:tabLst>
              <a:defRPr sz="2000">
                <a:solidFill>
                  <a:schemeClr val="tx1"/>
                </a:solidFill>
                <a:latin typeface="+mn-lt"/>
              </a:defRPr>
            </a:lvl9pPr>
          </a:lstStyle>
          <a:p>
            <a:pPr marL="0" indent="0" defTabSz="914400" fontAlgn="auto">
              <a:spcBef>
                <a:spcPct val="0"/>
              </a:spcBef>
              <a:spcAft>
                <a:spcPts val="0"/>
              </a:spcAft>
              <a:buSzTx/>
              <a:buNone/>
              <a:tabLst/>
            </a:pPr>
            <a:r>
              <a:rPr lang="de-CH" altLang="en-US" sz="1200" dirty="0"/>
              <a:t>Traduction</a:t>
            </a:r>
            <a:endParaRPr lang="de-CH" sz="1200" dirty="0">
              <a:sym typeface="+mn-lt"/>
            </a:endParaRPr>
          </a:p>
        </p:txBody>
      </p:sp>
      <p:sp useBgFill="1">
        <p:nvSpPr>
          <p:cNvPr id="149" name="Rectangle 4">
            <a:extLst>
              <a:ext uri="{FF2B5EF4-FFF2-40B4-BE49-F238E27FC236}">
                <a16:creationId xmlns:a16="http://schemas.microsoft.com/office/drawing/2014/main" id="{82B9EBE4-2F64-45A8-95AE-F00E58208699}"/>
              </a:ext>
            </a:extLst>
          </p:cNvPr>
          <p:cNvSpPr>
            <a:spLocks noGrp="1" noChangeArrowheads="1"/>
          </p:cNvSpPr>
          <p:nvPr>
            <p:custDataLst>
              <p:tags r:id="rId130"/>
            </p:custDataLst>
          </p:nvPr>
        </p:nvSpPr>
        <p:spPr bwMode="auto">
          <a:xfrm>
            <a:off x="8780463" y="5104346"/>
            <a:ext cx="379413" cy="182563"/>
          </a:xfrm>
          <a:prstGeom prst="rect">
            <a:avLst/>
          </a:prstGeom>
          <a:ln w="9525">
            <a:noFill/>
            <a:miter lim="800000"/>
            <a:headEnd/>
            <a:tailEnd/>
          </a:ln>
        </p:spPr>
        <p:txBody>
          <a:bodyPr vert="horz" wrap="none" lIns="0" tIns="0" rIns="0" bIns="0" numCol="1" spcCol="0" anchor="t" anchorCtr="0" compatLnSpc="1">
            <a:prstTxWarp prst="textNoShape">
              <a:avLst/>
            </a:prstTxWarp>
            <a:noAutofit/>
          </a:bodyPr>
          <a:lstStyle>
            <a:lvl1pPr marL="0" indent="0" algn="l" defTabSz="937870" rtl="0" eaLnBrk="1" fontAlgn="base" hangingPunct="1">
              <a:spcBef>
                <a:spcPts val="1800"/>
              </a:spcBef>
              <a:spcAft>
                <a:spcPct val="0"/>
              </a:spcAft>
              <a:buSzPct val="100000"/>
              <a:buFont typeface="+mj-lt"/>
              <a:buNone/>
              <a:tabLst>
                <a:tab pos="11146972" algn="r"/>
              </a:tabLst>
              <a:defRPr sz="1800" b="1">
                <a:solidFill>
                  <a:srgbClr val="336483"/>
                </a:solidFill>
                <a:latin typeface="+mn-lt"/>
                <a:ea typeface="+mn-ea"/>
                <a:cs typeface="+mn-cs"/>
              </a:defRPr>
            </a:lvl1pPr>
            <a:lvl2pPr marL="342000" indent="-342000" algn="l" defTabSz="937870" rtl="0" eaLnBrk="1" fontAlgn="base" hangingPunct="1">
              <a:spcBef>
                <a:spcPts val="900"/>
              </a:spcBef>
              <a:spcAft>
                <a:spcPct val="0"/>
              </a:spcAft>
              <a:buClr>
                <a:srgbClr val="B3CA2C"/>
              </a:buClr>
              <a:buSzPct val="110000"/>
              <a:buFont typeface="Arial" panose="020B0604020202020204" pitchFamily="34" charset="0"/>
              <a:buChar char="●"/>
              <a:tabLst>
                <a:tab pos="11146972" algn="r"/>
              </a:tabLst>
              <a:defRPr lang="de-CH" sz="1800" dirty="0" smtClean="0">
                <a:solidFill>
                  <a:schemeClr val="tx1"/>
                </a:solidFill>
                <a:latin typeface="+mn-lt"/>
                <a:ea typeface="+mn-ea"/>
                <a:cs typeface="+mn-cs"/>
              </a:defRPr>
            </a:lvl2pPr>
            <a:lvl3pPr marL="684000" indent="-342000" algn="l" defTabSz="937870" rtl="0" eaLnBrk="1" fontAlgn="base" hangingPunct="1">
              <a:spcBef>
                <a:spcPts val="700"/>
              </a:spcBef>
              <a:spcAft>
                <a:spcPct val="0"/>
              </a:spcAft>
              <a:buClr>
                <a:srgbClr val="B3CA2C"/>
              </a:buClr>
              <a:buSzPct val="110000"/>
              <a:buFont typeface="Arial" panose="020B0604020202020204" pitchFamily="34" charset="0"/>
              <a:buChar char="─"/>
              <a:tabLst>
                <a:tab pos="11146972" algn="r"/>
              </a:tabLst>
              <a:defRPr sz="1600">
                <a:solidFill>
                  <a:schemeClr val="tx1"/>
                </a:solidFill>
                <a:latin typeface="+mn-lt"/>
              </a:defRPr>
            </a:lvl3pPr>
            <a:lvl4pPr marL="1026000" indent="-342000" algn="l" defTabSz="937870" rtl="0" eaLnBrk="1" fontAlgn="base" hangingPunct="1">
              <a:spcBef>
                <a:spcPts val="400"/>
              </a:spcBef>
              <a:spcAft>
                <a:spcPct val="0"/>
              </a:spcAft>
              <a:buClr>
                <a:srgbClr val="B3CA2C"/>
              </a:buClr>
              <a:buSzPct val="100000"/>
              <a:buFont typeface="Arial" panose="020B0604020202020204" pitchFamily="34" charset="0"/>
              <a:buChar char="►"/>
              <a:tabLst>
                <a:tab pos="9677643" algn="r"/>
              </a:tabLst>
              <a:defRPr sz="1400">
                <a:solidFill>
                  <a:schemeClr val="tx1"/>
                </a:solidFill>
                <a:latin typeface="+mn-lt"/>
              </a:defRPr>
            </a:lvl4pPr>
            <a:lvl5pPr marL="2196178" indent="-422041" algn="l" defTabSz="937870" rtl="0" eaLnBrk="1" fontAlgn="base" hangingPunct="1">
              <a:spcBef>
                <a:spcPct val="40000"/>
              </a:spcBef>
              <a:spcAft>
                <a:spcPct val="0"/>
              </a:spcAft>
              <a:buChar char="–"/>
              <a:tabLst>
                <a:tab pos="9677643" algn="r"/>
              </a:tabLst>
              <a:defRPr sz="2462">
                <a:solidFill>
                  <a:schemeClr val="tx1"/>
                </a:solidFill>
                <a:latin typeface="+mn-lt"/>
              </a:defRPr>
            </a:lvl5pPr>
            <a:lvl6pPr marL="2758900" indent="-422041" algn="l" defTabSz="937870" rtl="0" eaLnBrk="1" fontAlgn="base" hangingPunct="1">
              <a:spcBef>
                <a:spcPct val="40000"/>
              </a:spcBef>
              <a:spcAft>
                <a:spcPct val="0"/>
              </a:spcAft>
              <a:buChar char="–"/>
              <a:tabLst>
                <a:tab pos="9677643" algn="r"/>
              </a:tabLst>
              <a:defRPr sz="2462">
                <a:solidFill>
                  <a:schemeClr val="tx1"/>
                </a:solidFill>
                <a:latin typeface="+mn-lt"/>
              </a:defRPr>
            </a:lvl6pPr>
            <a:lvl7pPr marL="3321622" indent="-422041" algn="l" defTabSz="937870" rtl="0" eaLnBrk="1" fontAlgn="base" hangingPunct="1">
              <a:spcBef>
                <a:spcPct val="40000"/>
              </a:spcBef>
              <a:spcAft>
                <a:spcPct val="0"/>
              </a:spcAft>
              <a:buChar char="–"/>
              <a:tabLst>
                <a:tab pos="9677643" algn="r"/>
              </a:tabLst>
              <a:defRPr sz="2462">
                <a:solidFill>
                  <a:schemeClr val="tx1"/>
                </a:solidFill>
                <a:latin typeface="+mn-lt"/>
              </a:defRPr>
            </a:lvl7pPr>
            <a:lvl8pPr marL="3884343" indent="-422041" algn="l" defTabSz="937870" rtl="0" eaLnBrk="1" fontAlgn="base" hangingPunct="1">
              <a:spcBef>
                <a:spcPct val="40000"/>
              </a:spcBef>
              <a:spcAft>
                <a:spcPct val="0"/>
              </a:spcAft>
              <a:buChar char="–"/>
              <a:tabLst>
                <a:tab pos="9677643" algn="r"/>
              </a:tabLst>
              <a:defRPr sz="2462">
                <a:solidFill>
                  <a:schemeClr val="tx1"/>
                </a:solidFill>
                <a:latin typeface="+mn-lt"/>
              </a:defRPr>
            </a:lvl8pPr>
            <a:lvl9pPr marL="4447065" indent="-422041" algn="l" defTabSz="937870" rtl="0" eaLnBrk="1" fontAlgn="base" hangingPunct="1">
              <a:spcBef>
                <a:spcPct val="40000"/>
              </a:spcBef>
              <a:spcAft>
                <a:spcPct val="0"/>
              </a:spcAft>
              <a:buChar char="–"/>
              <a:tabLst>
                <a:tab pos="9677643" algn="r"/>
              </a:tabLst>
              <a:defRPr sz="2462">
                <a:solidFill>
                  <a:schemeClr val="tx1"/>
                </a:solidFill>
                <a:latin typeface="+mn-lt"/>
              </a:defRPr>
            </a:lvl9pPr>
          </a:lstStyle>
          <a:p>
            <a:pPr marL="0" lvl="1" indent="0">
              <a:spcBef>
                <a:spcPct val="0"/>
              </a:spcBef>
              <a:buNone/>
            </a:pPr>
            <a:fld id="{BBF358CC-A6AD-41E0-B55A-4F6A8521B03F}" type="datetime'''''25''''''''''''''''''''''''.''''''0''''''''''8'''''''">
              <a:rPr lang="de-CH" altLang="en-US" sz="1200" smtClean="0">
                <a:solidFill>
                  <a:srgbClr val="080808"/>
                </a:solidFill>
              </a:rPr>
              <a:t>25.08</a:t>
            </a:fld>
            <a:endParaRPr lang="de-CH" altLang="en-US" sz="1200" dirty="0">
              <a:solidFill>
                <a:srgbClr val="080808"/>
              </a:solidFill>
            </a:endParaRPr>
          </a:p>
        </p:txBody>
      </p:sp>
      <p:sp>
        <p:nvSpPr>
          <p:cNvPr id="150" name="Textplatzhalter 3">
            <a:extLst>
              <a:ext uri="{FF2B5EF4-FFF2-40B4-BE49-F238E27FC236}">
                <a16:creationId xmlns:a16="http://schemas.microsoft.com/office/drawing/2014/main" id="{DF23648F-FC33-4FDE-ABC9-4AE6E8A3FCE0}"/>
              </a:ext>
            </a:extLst>
          </p:cNvPr>
          <p:cNvSpPr>
            <a:spLocks noGrp="1"/>
          </p:cNvSpPr>
          <p:nvPr>
            <p:custDataLst>
              <p:tags r:id="rId131"/>
            </p:custDataLst>
          </p:nvPr>
        </p:nvSpPr>
        <p:spPr bwMode="auto">
          <a:xfrm>
            <a:off x="838200" y="3777196"/>
            <a:ext cx="565150"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58775" indent="-358775" algn="l" defTabSz="762000" rtl="0" eaLnBrk="1" fontAlgn="base" hangingPunct="1">
              <a:spcBef>
                <a:spcPct val="75000"/>
              </a:spcBef>
              <a:spcAft>
                <a:spcPct val="0"/>
              </a:spcAft>
              <a:buSzPct val="100000"/>
              <a:buFont typeface="Arial" charset="0"/>
              <a:buChar char="●"/>
              <a:tabLst>
                <a:tab pos="9056688" algn="r"/>
              </a:tabLst>
              <a:defRPr sz="2000">
                <a:solidFill>
                  <a:schemeClr val="tx1"/>
                </a:solidFill>
                <a:latin typeface="+mn-lt"/>
                <a:ea typeface="+mn-ea"/>
                <a:cs typeface="+mn-cs"/>
              </a:defRPr>
            </a:lvl1pPr>
            <a:lvl2pPr marL="719138" indent="-360363" algn="l" defTabSz="762000" rtl="0" eaLnBrk="1" fontAlgn="base" hangingPunct="1">
              <a:spcBef>
                <a:spcPct val="40000"/>
              </a:spcBef>
              <a:spcAft>
                <a:spcPct val="0"/>
              </a:spcAft>
              <a:buSzPct val="100000"/>
              <a:buFont typeface="Arial" charset="0"/>
              <a:buChar char="─"/>
              <a:tabLst>
                <a:tab pos="9056688" algn="r"/>
              </a:tabLst>
              <a:defRPr>
                <a:solidFill>
                  <a:schemeClr val="tx1"/>
                </a:solidFill>
                <a:latin typeface="+mn-lt"/>
              </a:defRPr>
            </a:lvl2pPr>
            <a:lvl3pPr marL="990600" indent="-273050" algn="l" defTabSz="762000" rtl="0" eaLnBrk="1" fontAlgn="base" hangingPunct="1">
              <a:spcBef>
                <a:spcPct val="40000"/>
              </a:spcBef>
              <a:spcAft>
                <a:spcPct val="0"/>
              </a:spcAft>
              <a:buFont typeface="Wingdings" pitchFamily="2" charset="2"/>
              <a:buChar char="§"/>
              <a:tabLst>
                <a:tab pos="9056688" algn="r"/>
              </a:tabLst>
              <a:defRPr sz="1600">
                <a:solidFill>
                  <a:schemeClr val="tx1"/>
                </a:solidFill>
                <a:latin typeface="+mn-lt"/>
              </a:defRPr>
            </a:lvl3pPr>
            <a:lvl4pPr marL="1344613" indent="-269875" algn="l" defTabSz="762000" rtl="0" eaLnBrk="1" fontAlgn="base" hangingPunct="1">
              <a:spcBef>
                <a:spcPts val="300"/>
              </a:spcBef>
              <a:spcAft>
                <a:spcPct val="0"/>
              </a:spcAft>
              <a:buFont typeface="Arial" pitchFamily="34" charset="0"/>
              <a:buChar char="•"/>
              <a:tabLst>
                <a:tab pos="7862888" algn="r"/>
              </a:tabLst>
              <a:defRPr sz="1400">
                <a:solidFill>
                  <a:schemeClr val="tx1"/>
                </a:solidFill>
                <a:latin typeface="+mn-lt"/>
              </a:defRPr>
            </a:lvl4pPr>
            <a:lvl5pPr marL="1784350" indent="-342900" algn="l" defTabSz="762000" rtl="0" eaLnBrk="1" fontAlgn="base" hangingPunct="1">
              <a:spcBef>
                <a:spcPct val="40000"/>
              </a:spcBef>
              <a:spcAft>
                <a:spcPct val="0"/>
              </a:spcAft>
              <a:buChar char="–"/>
              <a:tabLst>
                <a:tab pos="7862888" algn="r"/>
              </a:tabLst>
              <a:defRPr sz="2000">
                <a:solidFill>
                  <a:schemeClr val="tx1"/>
                </a:solidFill>
                <a:latin typeface="+mn-lt"/>
              </a:defRPr>
            </a:lvl5pPr>
            <a:lvl6pPr marL="2241550" indent="-342900" algn="l" defTabSz="762000" rtl="0" eaLnBrk="1" fontAlgn="base" hangingPunct="1">
              <a:spcBef>
                <a:spcPct val="40000"/>
              </a:spcBef>
              <a:spcAft>
                <a:spcPct val="0"/>
              </a:spcAft>
              <a:buChar char="–"/>
              <a:tabLst>
                <a:tab pos="7862888" algn="r"/>
              </a:tabLst>
              <a:defRPr sz="2000">
                <a:solidFill>
                  <a:schemeClr val="tx1"/>
                </a:solidFill>
                <a:latin typeface="+mn-lt"/>
              </a:defRPr>
            </a:lvl6pPr>
            <a:lvl7pPr marL="2698750" indent="-342900" algn="l" defTabSz="762000" rtl="0" eaLnBrk="1" fontAlgn="base" hangingPunct="1">
              <a:spcBef>
                <a:spcPct val="40000"/>
              </a:spcBef>
              <a:spcAft>
                <a:spcPct val="0"/>
              </a:spcAft>
              <a:buChar char="–"/>
              <a:tabLst>
                <a:tab pos="7862888" algn="r"/>
              </a:tabLst>
              <a:defRPr sz="2000">
                <a:solidFill>
                  <a:schemeClr val="tx1"/>
                </a:solidFill>
                <a:latin typeface="+mn-lt"/>
              </a:defRPr>
            </a:lvl7pPr>
            <a:lvl8pPr marL="3155950" indent="-342900" algn="l" defTabSz="762000" rtl="0" eaLnBrk="1" fontAlgn="base" hangingPunct="1">
              <a:spcBef>
                <a:spcPct val="40000"/>
              </a:spcBef>
              <a:spcAft>
                <a:spcPct val="0"/>
              </a:spcAft>
              <a:buChar char="–"/>
              <a:tabLst>
                <a:tab pos="7862888" algn="r"/>
              </a:tabLst>
              <a:defRPr sz="2000">
                <a:solidFill>
                  <a:schemeClr val="tx1"/>
                </a:solidFill>
                <a:latin typeface="+mn-lt"/>
              </a:defRPr>
            </a:lvl8pPr>
            <a:lvl9pPr marL="3613150" indent="-342900" algn="l" defTabSz="762000" rtl="0" eaLnBrk="1" fontAlgn="base" hangingPunct="1">
              <a:spcBef>
                <a:spcPct val="40000"/>
              </a:spcBef>
              <a:spcAft>
                <a:spcPct val="0"/>
              </a:spcAft>
              <a:buChar char="–"/>
              <a:tabLst>
                <a:tab pos="7862888" algn="r"/>
              </a:tabLst>
              <a:defRPr sz="2000">
                <a:solidFill>
                  <a:schemeClr val="tx1"/>
                </a:solidFill>
                <a:latin typeface="+mn-lt"/>
              </a:defRPr>
            </a:lvl9pPr>
          </a:lstStyle>
          <a:p>
            <a:pPr marL="0" indent="0" defTabSz="914400" fontAlgn="auto">
              <a:spcBef>
                <a:spcPct val="0"/>
              </a:spcBef>
              <a:spcAft>
                <a:spcPts val="0"/>
              </a:spcAft>
              <a:buSzTx/>
              <a:buNone/>
              <a:tabLst/>
            </a:pPr>
            <a:r>
              <a:rPr lang="de-CH" altLang="en-US" sz="1200" dirty="0"/>
              <a:t>Réserve</a:t>
            </a:r>
            <a:endParaRPr lang="de-CH" sz="1200" dirty="0">
              <a:sym typeface="+mn-lt"/>
            </a:endParaRPr>
          </a:p>
        </p:txBody>
      </p:sp>
      <p:sp>
        <p:nvSpPr>
          <p:cNvPr id="151" name="Textplatzhalter 3">
            <a:extLst>
              <a:ext uri="{FF2B5EF4-FFF2-40B4-BE49-F238E27FC236}">
                <a16:creationId xmlns:a16="http://schemas.microsoft.com/office/drawing/2014/main" id="{1A87CF3D-B337-4D81-9342-6FCD544879E6}"/>
              </a:ext>
            </a:extLst>
          </p:cNvPr>
          <p:cNvSpPr>
            <a:spLocks noGrp="1"/>
          </p:cNvSpPr>
          <p:nvPr>
            <p:custDataLst>
              <p:tags r:id="rId132"/>
            </p:custDataLst>
          </p:nvPr>
        </p:nvSpPr>
        <p:spPr bwMode="auto">
          <a:xfrm>
            <a:off x="838199" y="5110696"/>
            <a:ext cx="104933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58775" indent="-358775" algn="l" defTabSz="762000" rtl="0" eaLnBrk="1" fontAlgn="base" hangingPunct="1">
              <a:spcBef>
                <a:spcPct val="75000"/>
              </a:spcBef>
              <a:spcAft>
                <a:spcPct val="0"/>
              </a:spcAft>
              <a:buSzPct val="100000"/>
              <a:buFont typeface="Arial" charset="0"/>
              <a:buChar char="●"/>
              <a:tabLst>
                <a:tab pos="9056688" algn="r"/>
              </a:tabLst>
              <a:defRPr sz="2000">
                <a:solidFill>
                  <a:schemeClr val="tx1"/>
                </a:solidFill>
                <a:latin typeface="+mn-lt"/>
                <a:ea typeface="+mn-ea"/>
                <a:cs typeface="+mn-cs"/>
              </a:defRPr>
            </a:lvl1pPr>
            <a:lvl2pPr marL="719138" indent="-360363" algn="l" defTabSz="762000" rtl="0" eaLnBrk="1" fontAlgn="base" hangingPunct="1">
              <a:spcBef>
                <a:spcPct val="40000"/>
              </a:spcBef>
              <a:spcAft>
                <a:spcPct val="0"/>
              </a:spcAft>
              <a:buSzPct val="100000"/>
              <a:buFont typeface="Arial" charset="0"/>
              <a:buChar char="─"/>
              <a:tabLst>
                <a:tab pos="9056688" algn="r"/>
              </a:tabLst>
              <a:defRPr>
                <a:solidFill>
                  <a:schemeClr val="tx1"/>
                </a:solidFill>
                <a:latin typeface="+mn-lt"/>
              </a:defRPr>
            </a:lvl2pPr>
            <a:lvl3pPr marL="990600" indent="-273050" algn="l" defTabSz="762000" rtl="0" eaLnBrk="1" fontAlgn="base" hangingPunct="1">
              <a:spcBef>
                <a:spcPct val="40000"/>
              </a:spcBef>
              <a:spcAft>
                <a:spcPct val="0"/>
              </a:spcAft>
              <a:buFont typeface="Wingdings" pitchFamily="2" charset="2"/>
              <a:buChar char="§"/>
              <a:tabLst>
                <a:tab pos="9056688" algn="r"/>
              </a:tabLst>
              <a:defRPr sz="1600">
                <a:solidFill>
                  <a:schemeClr val="tx1"/>
                </a:solidFill>
                <a:latin typeface="+mn-lt"/>
              </a:defRPr>
            </a:lvl3pPr>
            <a:lvl4pPr marL="1344613" indent="-269875" algn="l" defTabSz="762000" rtl="0" eaLnBrk="1" fontAlgn="base" hangingPunct="1">
              <a:spcBef>
                <a:spcPts val="300"/>
              </a:spcBef>
              <a:spcAft>
                <a:spcPct val="0"/>
              </a:spcAft>
              <a:buFont typeface="Arial" pitchFamily="34" charset="0"/>
              <a:buChar char="•"/>
              <a:tabLst>
                <a:tab pos="7862888" algn="r"/>
              </a:tabLst>
              <a:defRPr sz="1400">
                <a:solidFill>
                  <a:schemeClr val="tx1"/>
                </a:solidFill>
                <a:latin typeface="+mn-lt"/>
              </a:defRPr>
            </a:lvl4pPr>
            <a:lvl5pPr marL="1784350" indent="-342900" algn="l" defTabSz="762000" rtl="0" eaLnBrk="1" fontAlgn="base" hangingPunct="1">
              <a:spcBef>
                <a:spcPct val="40000"/>
              </a:spcBef>
              <a:spcAft>
                <a:spcPct val="0"/>
              </a:spcAft>
              <a:buChar char="–"/>
              <a:tabLst>
                <a:tab pos="7862888" algn="r"/>
              </a:tabLst>
              <a:defRPr sz="2000">
                <a:solidFill>
                  <a:schemeClr val="tx1"/>
                </a:solidFill>
                <a:latin typeface="+mn-lt"/>
              </a:defRPr>
            </a:lvl5pPr>
            <a:lvl6pPr marL="2241550" indent="-342900" algn="l" defTabSz="762000" rtl="0" eaLnBrk="1" fontAlgn="base" hangingPunct="1">
              <a:spcBef>
                <a:spcPct val="40000"/>
              </a:spcBef>
              <a:spcAft>
                <a:spcPct val="0"/>
              </a:spcAft>
              <a:buChar char="–"/>
              <a:tabLst>
                <a:tab pos="7862888" algn="r"/>
              </a:tabLst>
              <a:defRPr sz="2000">
                <a:solidFill>
                  <a:schemeClr val="tx1"/>
                </a:solidFill>
                <a:latin typeface="+mn-lt"/>
              </a:defRPr>
            </a:lvl6pPr>
            <a:lvl7pPr marL="2698750" indent="-342900" algn="l" defTabSz="762000" rtl="0" eaLnBrk="1" fontAlgn="base" hangingPunct="1">
              <a:spcBef>
                <a:spcPct val="40000"/>
              </a:spcBef>
              <a:spcAft>
                <a:spcPct val="0"/>
              </a:spcAft>
              <a:buChar char="–"/>
              <a:tabLst>
                <a:tab pos="7862888" algn="r"/>
              </a:tabLst>
              <a:defRPr sz="2000">
                <a:solidFill>
                  <a:schemeClr val="tx1"/>
                </a:solidFill>
                <a:latin typeface="+mn-lt"/>
              </a:defRPr>
            </a:lvl7pPr>
            <a:lvl8pPr marL="3155950" indent="-342900" algn="l" defTabSz="762000" rtl="0" eaLnBrk="1" fontAlgn="base" hangingPunct="1">
              <a:spcBef>
                <a:spcPct val="40000"/>
              </a:spcBef>
              <a:spcAft>
                <a:spcPct val="0"/>
              </a:spcAft>
              <a:buChar char="–"/>
              <a:tabLst>
                <a:tab pos="7862888" algn="r"/>
              </a:tabLst>
              <a:defRPr sz="2000">
                <a:solidFill>
                  <a:schemeClr val="tx1"/>
                </a:solidFill>
                <a:latin typeface="+mn-lt"/>
              </a:defRPr>
            </a:lvl8pPr>
            <a:lvl9pPr marL="3613150" indent="-342900" algn="l" defTabSz="762000" rtl="0" eaLnBrk="1" fontAlgn="base" hangingPunct="1">
              <a:spcBef>
                <a:spcPct val="40000"/>
              </a:spcBef>
              <a:spcAft>
                <a:spcPct val="0"/>
              </a:spcAft>
              <a:buChar char="–"/>
              <a:tabLst>
                <a:tab pos="7862888" algn="r"/>
              </a:tabLst>
              <a:defRPr sz="2000">
                <a:solidFill>
                  <a:schemeClr val="tx1"/>
                </a:solidFill>
                <a:latin typeface="+mn-lt"/>
              </a:defRPr>
            </a:lvl9pPr>
          </a:lstStyle>
          <a:p>
            <a:pPr marL="0" indent="0" defTabSz="914400" fontAlgn="auto">
              <a:spcBef>
                <a:spcPct val="0"/>
              </a:spcBef>
              <a:spcAft>
                <a:spcPts val="0"/>
              </a:spcAft>
              <a:buSzTx/>
              <a:buNone/>
              <a:tabLst/>
            </a:pPr>
            <a:r>
              <a:rPr lang="de-CH" altLang="en-US" sz="1200" dirty="0"/>
              <a:t>Comité de la CSFP</a:t>
            </a:r>
            <a:endParaRPr lang="de-CH" sz="1200" dirty="0">
              <a:sym typeface="+mn-lt"/>
            </a:endParaRPr>
          </a:p>
        </p:txBody>
      </p:sp>
      <p:sp>
        <p:nvSpPr>
          <p:cNvPr id="152" name="Textplatzhalter 3">
            <a:extLst>
              <a:ext uri="{FF2B5EF4-FFF2-40B4-BE49-F238E27FC236}">
                <a16:creationId xmlns:a16="http://schemas.microsoft.com/office/drawing/2014/main" id="{604B2585-5119-4DA3-86DA-247F7EBADFE2}"/>
              </a:ext>
            </a:extLst>
          </p:cNvPr>
          <p:cNvSpPr>
            <a:spLocks noGrp="1"/>
          </p:cNvSpPr>
          <p:nvPr>
            <p:custDataLst>
              <p:tags r:id="rId133"/>
            </p:custDataLst>
          </p:nvPr>
        </p:nvSpPr>
        <p:spPr bwMode="auto">
          <a:xfrm>
            <a:off x="838200" y="4672546"/>
            <a:ext cx="96043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58775" indent="-358775" algn="l" defTabSz="762000" rtl="0" eaLnBrk="1" fontAlgn="base" hangingPunct="1">
              <a:spcBef>
                <a:spcPct val="75000"/>
              </a:spcBef>
              <a:spcAft>
                <a:spcPct val="0"/>
              </a:spcAft>
              <a:buSzPct val="100000"/>
              <a:buFont typeface="Arial" charset="0"/>
              <a:buChar char="●"/>
              <a:tabLst>
                <a:tab pos="9056688" algn="r"/>
              </a:tabLst>
              <a:defRPr sz="2000">
                <a:solidFill>
                  <a:schemeClr val="tx1"/>
                </a:solidFill>
                <a:latin typeface="+mn-lt"/>
                <a:ea typeface="+mn-ea"/>
                <a:cs typeface="+mn-cs"/>
              </a:defRPr>
            </a:lvl1pPr>
            <a:lvl2pPr marL="719138" indent="-360363" algn="l" defTabSz="762000" rtl="0" eaLnBrk="1" fontAlgn="base" hangingPunct="1">
              <a:spcBef>
                <a:spcPct val="40000"/>
              </a:spcBef>
              <a:spcAft>
                <a:spcPct val="0"/>
              </a:spcAft>
              <a:buSzPct val="100000"/>
              <a:buFont typeface="Arial" charset="0"/>
              <a:buChar char="─"/>
              <a:tabLst>
                <a:tab pos="9056688" algn="r"/>
              </a:tabLst>
              <a:defRPr>
                <a:solidFill>
                  <a:schemeClr val="tx1"/>
                </a:solidFill>
                <a:latin typeface="+mn-lt"/>
              </a:defRPr>
            </a:lvl2pPr>
            <a:lvl3pPr marL="990600" indent="-273050" algn="l" defTabSz="762000" rtl="0" eaLnBrk="1" fontAlgn="base" hangingPunct="1">
              <a:spcBef>
                <a:spcPct val="40000"/>
              </a:spcBef>
              <a:spcAft>
                <a:spcPct val="0"/>
              </a:spcAft>
              <a:buFont typeface="Wingdings" pitchFamily="2" charset="2"/>
              <a:buChar char="§"/>
              <a:tabLst>
                <a:tab pos="9056688" algn="r"/>
              </a:tabLst>
              <a:defRPr sz="1600">
                <a:solidFill>
                  <a:schemeClr val="tx1"/>
                </a:solidFill>
                <a:latin typeface="+mn-lt"/>
              </a:defRPr>
            </a:lvl3pPr>
            <a:lvl4pPr marL="1344613" indent="-269875" algn="l" defTabSz="762000" rtl="0" eaLnBrk="1" fontAlgn="base" hangingPunct="1">
              <a:spcBef>
                <a:spcPts val="300"/>
              </a:spcBef>
              <a:spcAft>
                <a:spcPct val="0"/>
              </a:spcAft>
              <a:buFont typeface="Arial" pitchFamily="34" charset="0"/>
              <a:buChar char="•"/>
              <a:tabLst>
                <a:tab pos="7862888" algn="r"/>
              </a:tabLst>
              <a:defRPr sz="1400">
                <a:solidFill>
                  <a:schemeClr val="tx1"/>
                </a:solidFill>
                <a:latin typeface="+mn-lt"/>
              </a:defRPr>
            </a:lvl4pPr>
            <a:lvl5pPr marL="1784350" indent="-342900" algn="l" defTabSz="762000" rtl="0" eaLnBrk="1" fontAlgn="base" hangingPunct="1">
              <a:spcBef>
                <a:spcPct val="40000"/>
              </a:spcBef>
              <a:spcAft>
                <a:spcPct val="0"/>
              </a:spcAft>
              <a:buChar char="–"/>
              <a:tabLst>
                <a:tab pos="7862888" algn="r"/>
              </a:tabLst>
              <a:defRPr sz="2000">
                <a:solidFill>
                  <a:schemeClr val="tx1"/>
                </a:solidFill>
                <a:latin typeface="+mn-lt"/>
              </a:defRPr>
            </a:lvl5pPr>
            <a:lvl6pPr marL="2241550" indent="-342900" algn="l" defTabSz="762000" rtl="0" eaLnBrk="1" fontAlgn="base" hangingPunct="1">
              <a:spcBef>
                <a:spcPct val="40000"/>
              </a:spcBef>
              <a:spcAft>
                <a:spcPct val="0"/>
              </a:spcAft>
              <a:buChar char="–"/>
              <a:tabLst>
                <a:tab pos="7862888" algn="r"/>
              </a:tabLst>
              <a:defRPr sz="2000">
                <a:solidFill>
                  <a:schemeClr val="tx1"/>
                </a:solidFill>
                <a:latin typeface="+mn-lt"/>
              </a:defRPr>
            </a:lvl6pPr>
            <a:lvl7pPr marL="2698750" indent="-342900" algn="l" defTabSz="762000" rtl="0" eaLnBrk="1" fontAlgn="base" hangingPunct="1">
              <a:spcBef>
                <a:spcPct val="40000"/>
              </a:spcBef>
              <a:spcAft>
                <a:spcPct val="0"/>
              </a:spcAft>
              <a:buChar char="–"/>
              <a:tabLst>
                <a:tab pos="7862888" algn="r"/>
              </a:tabLst>
              <a:defRPr sz="2000">
                <a:solidFill>
                  <a:schemeClr val="tx1"/>
                </a:solidFill>
                <a:latin typeface="+mn-lt"/>
              </a:defRPr>
            </a:lvl7pPr>
            <a:lvl8pPr marL="3155950" indent="-342900" algn="l" defTabSz="762000" rtl="0" eaLnBrk="1" fontAlgn="base" hangingPunct="1">
              <a:spcBef>
                <a:spcPct val="40000"/>
              </a:spcBef>
              <a:spcAft>
                <a:spcPct val="0"/>
              </a:spcAft>
              <a:buChar char="–"/>
              <a:tabLst>
                <a:tab pos="7862888" algn="r"/>
              </a:tabLst>
              <a:defRPr sz="2000">
                <a:solidFill>
                  <a:schemeClr val="tx1"/>
                </a:solidFill>
                <a:latin typeface="+mn-lt"/>
              </a:defRPr>
            </a:lvl8pPr>
            <a:lvl9pPr marL="3613150" indent="-342900" algn="l" defTabSz="762000" rtl="0" eaLnBrk="1" fontAlgn="base" hangingPunct="1">
              <a:spcBef>
                <a:spcPct val="40000"/>
              </a:spcBef>
              <a:spcAft>
                <a:spcPct val="0"/>
              </a:spcAft>
              <a:buChar char="–"/>
              <a:tabLst>
                <a:tab pos="7862888" algn="r"/>
              </a:tabLst>
              <a:defRPr sz="2000">
                <a:solidFill>
                  <a:schemeClr val="tx1"/>
                </a:solidFill>
                <a:latin typeface="+mn-lt"/>
              </a:defRPr>
            </a:lvl9pPr>
          </a:lstStyle>
          <a:p>
            <a:pPr marL="0" indent="0" defTabSz="914400" fontAlgn="auto">
              <a:spcBef>
                <a:spcPct val="0"/>
              </a:spcBef>
              <a:spcAft>
                <a:spcPts val="0"/>
              </a:spcAft>
              <a:buSzTx/>
              <a:buNone/>
              <a:tabLst/>
            </a:pPr>
            <a:r>
              <a:rPr lang="de-CH" altLang="en-US" sz="1200" dirty="0"/>
              <a:t>Révision</a:t>
            </a:r>
            <a:endParaRPr lang="de-CH" sz="1200" dirty="0">
              <a:sym typeface="+mn-lt"/>
            </a:endParaRPr>
          </a:p>
        </p:txBody>
      </p:sp>
      <p:sp>
        <p:nvSpPr>
          <p:cNvPr id="154" name="Textplatzhalter 3">
            <a:extLst>
              <a:ext uri="{FF2B5EF4-FFF2-40B4-BE49-F238E27FC236}">
                <a16:creationId xmlns:a16="http://schemas.microsoft.com/office/drawing/2014/main" id="{BFCD25EB-CDF8-4D73-A53B-9E66A7BDCD9D}"/>
              </a:ext>
            </a:extLst>
          </p:cNvPr>
          <p:cNvSpPr>
            <a:spLocks noGrp="1"/>
          </p:cNvSpPr>
          <p:nvPr>
            <p:custDataLst>
              <p:tags r:id="rId134"/>
            </p:custDataLst>
          </p:nvPr>
        </p:nvSpPr>
        <p:spPr bwMode="auto">
          <a:xfrm>
            <a:off x="838200" y="2124609"/>
            <a:ext cx="1495425"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58775" indent="-358775" algn="l" defTabSz="762000" rtl="0" eaLnBrk="1" fontAlgn="base" hangingPunct="1">
              <a:spcBef>
                <a:spcPct val="75000"/>
              </a:spcBef>
              <a:spcAft>
                <a:spcPct val="0"/>
              </a:spcAft>
              <a:buSzPct val="100000"/>
              <a:buFont typeface="Arial" charset="0"/>
              <a:buChar char="●"/>
              <a:tabLst>
                <a:tab pos="9056688" algn="r"/>
              </a:tabLst>
              <a:defRPr sz="2000">
                <a:solidFill>
                  <a:schemeClr val="tx1"/>
                </a:solidFill>
                <a:latin typeface="+mn-lt"/>
                <a:ea typeface="+mn-ea"/>
                <a:cs typeface="+mn-cs"/>
              </a:defRPr>
            </a:lvl1pPr>
            <a:lvl2pPr marL="719138" indent="-360363" algn="l" defTabSz="762000" rtl="0" eaLnBrk="1" fontAlgn="base" hangingPunct="1">
              <a:spcBef>
                <a:spcPct val="40000"/>
              </a:spcBef>
              <a:spcAft>
                <a:spcPct val="0"/>
              </a:spcAft>
              <a:buSzPct val="100000"/>
              <a:buFont typeface="Arial" charset="0"/>
              <a:buChar char="─"/>
              <a:tabLst>
                <a:tab pos="9056688" algn="r"/>
              </a:tabLst>
              <a:defRPr>
                <a:solidFill>
                  <a:schemeClr val="tx1"/>
                </a:solidFill>
                <a:latin typeface="+mn-lt"/>
              </a:defRPr>
            </a:lvl2pPr>
            <a:lvl3pPr marL="990600" indent="-273050" algn="l" defTabSz="762000" rtl="0" eaLnBrk="1" fontAlgn="base" hangingPunct="1">
              <a:spcBef>
                <a:spcPct val="40000"/>
              </a:spcBef>
              <a:spcAft>
                <a:spcPct val="0"/>
              </a:spcAft>
              <a:buFont typeface="Wingdings" pitchFamily="2" charset="2"/>
              <a:buChar char="§"/>
              <a:tabLst>
                <a:tab pos="9056688" algn="r"/>
              </a:tabLst>
              <a:defRPr sz="1600">
                <a:solidFill>
                  <a:schemeClr val="tx1"/>
                </a:solidFill>
                <a:latin typeface="+mn-lt"/>
              </a:defRPr>
            </a:lvl3pPr>
            <a:lvl4pPr marL="1344613" indent="-269875" algn="l" defTabSz="762000" rtl="0" eaLnBrk="1" fontAlgn="base" hangingPunct="1">
              <a:spcBef>
                <a:spcPts val="300"/>
              </a:spcBef>
              <a:spcAft>
                <a:spcPct val="0"/>
              </a:spcAft>
              <a:buFont typeface="Arial" pitchFamily="34" charset="0"/>
              <a:buChar char="•"/>
              <a:tabLst>
                <a:tab pos="7862888" algn="r"/>
              </a:tabLst>
              <a:defRPr sz="1400">
                <a:solidFill>
                  <a:schemeClr val="tx1"/>
                </a:solidFill>
                <a:latin typeface="+mn-lt"/>
              </a:defRPr>
            </a:lvl4pPr>
            <a:lvl5pPr marL="1784350" indent="-342900" algn="l" defTabSz="762000" rtl="0" eaLnBrk="1" fontAlgn="base" hangingPunct="1">
              <a:spcBef>
                <a:spcPct val="40000"/>
              </a:spcBef>
              <a:spcAft>
                <a:spcPct val="0"/>
              </a:spcAft>
              <a:buChar char="–"/>
              <a:tabLst>
                <a:tab pos="7862888" algn="r"/>
              </a:tabLst>
              <a:defRPr sz="2000">
                <a:solidFill>
                  <a:schemeClr val="tx1"/>
                </a:solidFill>
                <a:latin typeface="+mn-lt"/>
              </a:defRPr>
            </a:lvl5pPr>
            <a:lvl6pPr marL="2241550" indent="-342900" algn="l" defTabSz="762000" rtl="0" eaLnBrk="1" fontAlgn="base" hangingPunct="1">
              <a:spcBef>
                <a:spcPct val="40000"/>
              </a:spcBef>
              <a:spcAft>
                <a:spcPct val="0"/>
              </a:spcAft>
              <a:buChar char="–"/>
              <a:tabLst>
                <a:tab pos="7862888" algn="r"/>
              </a:tabLst>
              <a:defRPr sz="2000">
                <a:solidFill>
                  <a:schemeClr val="tx1"/>
                </a:solidFill>
                <a:latin typeface="+mn-lt"/>
              </a:defRPr>
            </a:lvl6pPr>
            <a:lvl7pPr marL="2698750" indent="-342900" algn="l" defTabSz="762000" rtl="0" eaLnBrk="1" fontAlgn="base" hangingPunct="1">
              <a:spcBef>
                <a:spcPct val="40000"/>
              </a:spcBef>
              <a:spcAft>
                <a:spcPct val="0"/>
              </a:spcAft>
              <a:buChar char="–"/>
              <a:tabLst>
                <a:tab pos="7862888" algn="r"/>
              </a:tabLst>
              <a:defRPr sz="2000">
                <a:solidFill>
                  <a:schemeClr val="tx1"/>
                </a:solidFill>
                <a:latin typeface="+mn-lt"/>
              </a:defRPr>
            </a:lvl7pPr>
            <a:lvl8pPr marL="3155950" indent="-342900" algn="l" defTabSz="762000" rtl="0" eaLnBrk="1" fontAlgn="base" hangingPunct="1">
              <a:spcBef>
                <a:spcPct val="40000"/>
              </a:spcBef>
              <a:spcAft>
                <a:spcPct val="0"/>
              </a:spcAft>
              <a:buChar char="–"/>
              <a:tabLst>
                <a:tab pos="7862888" algn="r"/>
              </a:tabLst>
              <a:defRPr sz="2000">
                <a:solidFill>
                  <a:schemeClr val="tx1"/>
                </a:solidFill>
                <a:latin typeface="+mn-lt"/>
              </a:defRPr>
            </a:lvl8pPr>
            <a:lvl9pPr marL="3613150" indent="-342900" algn="l" defTabSz="762000" rtl="0" eaLnBrk="1" fontAlgn="base" hangingPunct="1">
              <a:spcBef>
                <a:spcPct val="40000"/>
              </a:spcBef>
              <a:spcAft>
                <a:spcPct val="0"/>
              </a:spcAft>
              <a:buChar char="–"/>
              <a:tabLst>
                <a:tab pos="7862888" algn="r"/>
              </a:tabLst>
              <a:defRPr sz="2000">
                <a:solidFill>
                  <a:schemeClr val="tx1"/>
                </a:solidFill>
                <a:latin typeface="+mn-lt"/>
              </a:defRPr>
            </a:lvl9pPr>
          </a:lstStyle>
          <a:p>
            <a:pPr marL="0" indent="0" defTabSz="914400" fontAlgn="auto">
              <a:spcBef>
                <a:spcPct val="0"/>
              </a:spcBef>
              <a:spcAft>
                <a:spcPts val="0"/>
              </a:spcAft>
              <a:buSzTx/>
              <a:buNone/>
              <a:tabLst/>
            </a:pPr>
            <a:r>
              <a:rPr lang="de-CH" altLang="en-US" sz="1200" dirty="0"/>
              <a:t>Séance d'information </a:t>
            </a:r>
            <a:r>
              <a:rPr lang="de-CH" altLang="en-US" sz="1200" dirty="0" err="1"/>
              <a:t>eCH/HAKA</a:t>
            </a:r>
            <a:endParaRPr lang="de-CH" sz="1200" dirty="0">
              <a:sym typeface="+mn-lt"/>
            </a:endParaRPr>
          </a:p>
        </p:txBody>
      </p:sp>
      <p:sp useBgFill="1">
        <p:nvSpPr>
          <p:cNvPr id="155" name="Rectangle 4">
            <a:extLst>
              <a:ext uri="{FF2B5EF4-FFF2-40B4-BE49-F238E27FC236}">
                <a16:creationId xmlns:a16="http://schemas.microsoft.com/office/drawing/2014/main" id="{F392CD12-99F6-4D77-A3B6-96E1790565D4}"/>
              </a:ext>
            </a:extLst>
          </p:cNvPr>
          <p:cNvSpPr>
            <a:spLocks noGrp="1" noChangeArrowheads="1"/>
          </p:cNvSpPr>
          <p:nvPr>
            <p:custDataLst>
              <p:tags r:id="rId135"/>
            </p:custDataLst>
          </p:nvPr>
        </p:nvSpPr>
        <p:spPr bwMode="auto">
          <a:xfrm>
            <a:off x="9283700" y="5323421"/>
            <a:ext cx="379413" cy="182563"/>
          </a:xfrm>
          <a:prstGeom prst="rect">
            <a:avLst/>
          </a:prstGeom>
          <a:ln w="9525">
            <a:noFill/>
            <a:miter lim="800000"/>
            <a:headEnd/>
            <a:tailEnd/>
          </a:ln>
        </p:spPr>
        <p:txBody>
          <a:bodyPr vert="horz" wrap="none" lIns="0" tIns="0" rIns="0" bIns="0" numCol="1" spcCol="0" anchor="t" anchorCtr="0" compatLnSpc="1">
            <a:prstTxWarp prst="textNoShape">
              <a:avLst/>
            </a:prstTxWarp>
            <a:noAutofit/>
          </a:bodyPr>
          <a:lstStyle>
            <a:lvl1pPr marL="0" indent="0" algn="l" defTabSz="937870" rtl="0" eaLnBrk="1" fontAlgn="base" hangingPunct="1">
              <a:spcBef>
                <a:spcPts val="1800"/>
              </a:spcBef>
              <a:spcAft>
                <a:spcPct val="0"/>
              </a:spcAft>
              <a:buSzPct val="100000"/>
              <a:buFont typeface="+mj-lt"/>
              <a:buNone/>
              <a:tabLst>
                <a:tab pos="11146972" algn="r"/>
              </a:tabLst>
              <a:defRPr sz="1800" b="1">
                <a:solidFill>
                  <a:srgbClr val="336483"/>
                </a:solidFill>
                <a:latin typeface="+mn-lt"/>
                <a:ea typeface="+mn-ea"/>
                <a:cs typeface="+mn-cs"/>
              </a:defRPr>
            </a:lvl1pPr>
            <a:lvl2pPr marL="342000" indent="-342000" algn="l" defTabSz="937870" rtl="0" eaLnBrk="1" fontAlgn="base" hangingPunct="1">
              <a:spcBef>
                <a:spcPts val="900"/>
              </a:spcBef>
              <a:spcAft>
                <a:spcPct val="0"/>
              </a:spcAft>
              <a:buClr>
                <a:srgbClr val="B3CA2C"/>
              </a:buClr>
              <a:buSzPct val="110000"/>
              <a:buFont typeface="Arial" panose="020B0604020202020204" pitchFamily="34" charset="0"/>
              <a:buChar char="●"/>
              <a:tabLst>
                <a:tab pos="11146972" algn="r"/>
              </a:tabLst>
              <a:defRPr lang="de-CH" sz="1800" dirty="0" smtClean="0">
                <a:solidFill>
                  <a:schemeClr val="tx1"/>
                </a:solidFill>
                <a:latin typeface="+mn-lt"/>
                <a:ea typeface="+mn-ea"/>
                <a:cs typeface="+mn-cs"/>
              </a:defRPr>
            </a:lvl2pPr>
            <a:lvl3pPr marL="684000" indent="-342000" algn="l" defTabSz="937870" rtl="0" eaLnBrk="1" fontAlgn="base" hangingPunct="1">
              <a:spcBef>
                <a:spcPts val="700"/>
              </a:spcBef>
              <a:spcAft>
                <a:spcPct val="0"/>
              </a:spcAft>
              <a:buClr>
                <a:srgbClr val="B3CA2C"/>
              </a:buClr>
              <a:buSzPct val="110000"/>
              <a:buFont typeface="Arial" panose="020B0604020202020204" pitchFamily="34" charset="0"/>
              <a:buChar char="─"/>
              <a:tabLst>
                <a:tab pos="11146972" algn="r"/>
              </a:tabLst>
              <a:defRPr sz="1600">
                <a:solidFill>
                  <a:schemeClr val="tx1"/>
                </a:solidFill>
                <a:latin typeface="+mn-lt"/>
              </a:defRPr>
            </a:lvl3pPr>
            <a:lvl4pPr marL="1026000" indent="-342000" algn="l" defTabSz="937870" rtl="0" eaLnBrk="1" fontAlgn="base" hangingPunct="1">
              <a:spcBef>
                <a:spcPts val="400"/>
              </a:spcBef>
              <a:spcAft>
                <a:spcPct val="0"/>
              </a:spcAft>
              <a:buClr>
                <a:srgbClr val="B3CA2C"/>
              </a:buClr>
              <a:buSzPct val="100000"/>
              <a:buFont typeface="Arial" panose="020B0604020202020204" pitchFamily="34" charset="0"/>
              <a:buChar char="►"/>
              <a:tabLst>
                <a:tab pos="9677643" algn="r"/>
              </a:tabLst>
              <a:defRPr sz="1400">
                <a:solidFill>
                  <a:schemeClr val="tx1"/>
                </a:solidFill>
                <a:latin typeface="+mn-lt"/>
              </a:defRPr>
            </a:lvl4pPr>
            <a:lvl5pPr marL="2196178" indent="-422041" algn="l" defTabSz="937870" rtl="0" eaLnBrk="1" fontAlgn="base" hangingPunct="1">
              <a:spcBef>
                <a:spcPct val="40000"/>
              </a:spcBef>
              <a:spcAft>
                <a:spcPct val="0"/>
              </a:spcAft>
              <a:buChar char="–"/>
              <a:tabLst>
                <a:tab pos="9677643" algn="r"/>
              </a:tabLst>
              <a:defRPr sz="2462">
                <a:solidFill>
                  <a:schemeClr val="tx1"/>
                </a:solidFill>
                <a:latin typeface="+mn-lt"/>
              </a:defRPr>
            </a:lvl5pPr>
            <a:lvl6pPr marL="2758900" indent="-422041" algn="l" defTabSz="937870" rtl="0" eaLnBrk="1" fontAlgn="base" hangingPunct="1">
              <a:spcBef>
                <a:spcPct val="40000"/>
              </a:spcBef>
              <a:spcAft>
                <a:spcPct val="0"/>
              </a:spcAft>
              <a:buChar char="–"/>
              <a:tabLst>
                <a:tab pos="9677643" algn="r"/>
              </a:tabLst>
              <a:defRPr sz="2462">
                <a:solidFill>
                  <a:schemeClr val="tx1"/>
                </a:solidFill>
                <a:latin typeface="+mn-lt"/>
              </a:defRPr>
            </a:lvl6pPr>
            <a:lvl7pPr marL="3321622" indent="-422041" algn="l" defTabSz="937870" rtl="0" eaLnBrk="1" fontAlgn="base" hangingPunct="1">
              <a:spcBef>
                <a:spcPct val="40000"/>
              </a:spcBef>
              <a:spcAft>
                <a:spcPct val="0"/>
              </a:spcAft>
              <a:buChar char="–"/>
              <a:tabLst>
                <a:tab pos="9677643" algn="r"/>
              </a:tabLst>
              <a:defRPr sz="2462">
                <a:solidFill>
                  <a:schemeClr val="tx1"/>
                </a:solidFill>
                <a:latin typeface="+mn-lt"/>
              </a:defRPr>
            </a:lvl7pPr>
            <a:lvl8pPr marL="3884343" indent="-422041" algn="l" defTabSz="937870" rtl="0" eaLnBrk="1" fontAlgn="base" hangingPunct="1">
              <a:spcBef>
                <a:spcPct val="40000"/>
              </a:spcBef>
              <a:spcAft>
                <a:spcPct val="0"/>
              </a:spcAft>
              <a:buChar char="–"/>
              <a:tabLst>
                <a:tab pos="9677643" algn="r"/>
              </a:tabLst>
              <a:defRPr sz="2462">
                <a:solidFill>
                  <a:schemeClr val="tx1"/>
                </a:solidFill>
                <a:latin typeface="+mn-lt"/>
              </a:defRPr>
            </a:lvl8pPr>
            <a:lvl9pPr marL="4447065" indent="-422041" algn="l" defTabSz="937870" rtl="0" eaLnBrk="1" fontAlgn="base" hangingPunct="1">
              <a:spcBef>
                <a:spcPct val="40000"/>
              </a:spcBef>
              <a:spcAft>
                <a:spcPct val="0"/>
              </a:spcAft>
              <a:buChar char="–"/>
              <a:tabLst>
                <a:tab pos="9677643" algn="r"/>
              </a:tabLst>
              <a:defRPr sz="2462">
                <a:solidFill>
                  <a:schemeClr val="tx1"/>
                </a:solidFill>
                <a:latin typeface="+mn-lt"/>
              </a:defRPr>
            </a:lvl9pPr>
          </a:lstStyle>
          <a:p>
            <a:pPr marL="0" lvl="1" indent="0">
              <a:spcBef>
                <a:spcPct val="0"/>
              </a:spcBef>
              <a:buNone/>
            </a:pPr>
            <a:fld id="{B17E426A-A9A9-423E-958C-34FCF8352DB7}" type="datetime'''''''''1''''''''''5''.''''''''''''''''''09'''''">
              <a:rPr lang="de-CH" altLang="en-US" sz="1200" smtClean="0">
                <a:solidFill>
                  <a:srgbClr val="080808"/>
                </a:solidFill>
              </a:rPr>
              <a:t>15.09</a:t>
            </a:fld>
            <a:endParaRPr lang="de-CH" sz="1200" dirty="0">
              <a:solidFill>
                <a:srgbClr val="080808"/>
              </a:solidFill>
              <a:sym typeface="+mn-lt"/>
            </a:endParaRPr>
          </a:p>
        </p:txBody>
      </p:sp>
      <p:sp useBgFill="1">
        <p:nvSpPr>
          <p:cNvPr id="159" name="Rectangle 4">
            <a:extLst>
              <a:ext uri="{FF2B5EF4-FFF2-40B4-BE49-F238E27FC236}">
                <a16:creationId xmlns:a16="http://schemas.microsoft.com/office/drawing/2014/main" id="{299DFB0C-CD90-41BE-839E-931A6DEA34D0}"/>
              </a:ext>
            </a:extLst>
          </p:cNvPr>
          <p:cNvSpPr>
            <a:spLocks noGrp="1" noChangeArrowheads="1"/>
          </p:cNvSpPr>
          <p:nvPr>
            <p:custDataLst>
              <p:tags r:id="rId136"/>
            </p:custDataLst>
          </p:nvPr>
        </p:nvSpPr>
        <p:spPr bwMode="auto">
          <a:xfrm>
            <a:off x="7790052" y="5323717"/>
            <a:ext cx="768350" cy="182563"/>
          </a:xfrm>
          <a:prstGeom prst="rect">
            <a:avLst/>
          </a:prstGeom>
          <a:ln w="9525">
            <a:noFill/>
            <a:miter lim="800000"/>
            <a:headEnd/>
            <a:tailEnd/>
          </a:ln>
        </p:spPr>
        <p:txBody>
          <a:bodyPr vert="horz" wrap="none" lIns="0" tIns="0" rIns="0" bIns="0" numCol="1" spcCol="0" anchor="t" anchorCtr="0" compatLnSpc="1">
            <a:prstTxWarp prst="textNoShape">
              <a:avLst/>
            </a:prstTxWarp>
            <a:noAutofit/>
          </a:bodyPr>
          <a:lstStyle>
            <a:lvl1pPr marL="0" indent="0" algn="l" defTabSz="937870" rtl="0" eaLnBrk="1" fontAlgn="base" hangingPunct="1">
              <a:spcBef>
                <a:spcPts val="1800"/>
              </a:spcBef>
              <a:spcAft>
                <a:spcPct val="0"/>
              </a:spcAft>
              <a:buSzPct val="100000"/>
              <a:buFont typeface="+mj-lt"/>
              <a:buNone/>
              <a:tabLst>
                <a:tab pos="11146972" algn="r"/>
              </a:tabLst>
              <a:defRPr sz="1800" b="1">
                <a:solidFill>
                  <a:srgbClr val="336483"/>
                </a:solidFill>
                <a:latin typeface="+mn-lt"/>
                <a:ea typeface="+mn-ea"/>
                <a:cs typeface="+mn-cs"/>
              </a:defRPr>
            </a:lvl1pPr>
            <a:lvl2pPr marL="342000" indent="-342000" algn="l" defTabSz="937870" rtl="0" eaLnBrk="1" fontAlgn="base" hangingPunct="1">
              <a:spcBef>
                <a:spcPts val="900"/>
              </a:spcBef>
              <a:spcAft>
                <a:spcPct val="0"/>
              </a:spcAft>
              <a:buClr>
                <a:srgbClr val="B3CA2C"/>
              </a:buClr>
              <a:buSzPct val="110000"/>
              <a:buFont typeface="Arial" panose="020B0604020202020204" pitchFamily="34" charset="0"/>
              <a:buChar char="●"/>
              <a:tabLst>
                <a:tab pos="11146972" algn="r"/>
              </a:tabLst>
              <a:defRPr lang="de-CH" sz="1800" dirty="0" smtClean="0">
                <a:solidFill>
                  <a:schemeClr val="tx1"/>
                </a:solidFill>
                <a:latin typeface="+mn-lt"/>
                <a:ea typeface="+mn-ea"/>
                <a:cs typeface="+mn-cs"/>
              </a:defRPr>
            </a:lvl2pPr>
            <a:lvl3pPr marL="684000" indent="-342000" algn="l" defTabSz="937870" rtl="0" eaLnBrk="1" fontAlgn="base" hangingPunct="1">
              <a:spcBef>
                <a:spcPts val="700"/>
              </a:spcBef>
              <a:spcAft>
                <a:spcPct val="0"/>
              </a:spcAft>
              <a:buClr>
                <a:srgbClr val="B3CA2C"/>
              </a:buClr>
              <a:buSzPct val="110000"/>
              <a:buFont typeface="Arial" panose="020B0604020202020204" pitchFamily="34" charset="0"/>
              <a:buChar char="─"/>
              <a:tabLst>
                <a:tab pos="11146972" algn="r"/>
              </a:tabLst>
              <a:defRPr sz="1600">
                <a:solidFill>
                  <a:schemeClr val="tx1"/>
                </a:solidFill>
                <a:latin typeface="+mn-lt"/>
              </a:defRPr>
            </a:lvl3pPr>
            <a:lvl4pPr marL="1026000" indent="-342000" algn="l" defTabSz="937870" rtl="0" eaLnBrk="1" fontAlgn="base" hangingPunct="1">
              <a:spcBef>
                <a:spcPts val="400"/>
              </a:spcBef>
              <a:spcAft>
                <a:spcPct val="0"/>
              </a:spcAft>
              <a:buClr>
                <a:srgbClr val="B3CA2C"/>
              </a:buClr>
              <a:buSzPct val="100000"/>
              <a:buFont typeface="Arial" panose="020B0604020202020204" pitchFamily="34" charset="0"/>
              <a:buChar char="►"/>
              <a:tabLst>
                <a:tab pos="9677643" algn="r"/>
              </a:tabLst>
              <a:defRPr sz="1400">
                <a:solidFill>
                  <a:schemeClr val="tx1"/>
                </a:solidFill>
                <a:latin typeface="+mn-lt"/>
              </a:defRPr>
            </a:lvl4pPr>
            <a:lvl5pPr marL="2196178" indent="-422041" algn="l" defTabSz="937870" rtl="0" eaLnBrk="1" fontAlgn="base" hangingPunct="1">
              <a:spcBef>
                <a:spcPct val="40000"/>
              </a:spcBef>
              <a:spcAft>
                <a:spcPct val="0"/>
              </a:spcAft>
              <a:buChar char="–"/>
              <a:tabLst>
                <a:tab pos="9677643" algn="r"/>
              </a:tabLst>
              <a:defRPr sz="2462">
                <a:solidFill>
                  <a:schemeClr val="tx1"/>
                </a:solidFill>
                <a:latin typeface="+mn-lt"/>
              </a:defRPr>
            </a:lvl5pPr>
            <a:lvl6pPr marL="2758900" indent="-422041" algn="l" defTabSz="937870" rtl="0" eaLnBrk="1" fontAlgn="base" hangingPunct="1">
              <a:spcBef>
                <a:spcPct val="40000"/>
              </a:spcBef>
              <a:spcAft>
                <a:spcPct val="0"/>
              </a:spcAft>
              <a:buChar char="–"/>
              <a:tabLst>
                <a:tab pos="9677643" algn="r"/>
              </a:tabLst>
              <a:defRPr sz="2462">
                <a:solidFill>
                  <a:schemeClr val="tx1"/>
                </a:solidFill>
                <a:latin typeface="+mn-lt"/>
              </a:defRPr>
            </a:lvl6pPr>
            <a:lvl7pPr marL="3321622" indent="-422041" algn="l" defTabSz="937870" rtl="0" eaLnBrk="1" fontAlgn="base" hangingPunct="1">
              <a:spcBef>
                <a:spcPct val="40000"/>
              </a:spcBef>
              <a:spcAft>
                <a:spcPct val="0"/>
              </a:spcAft>
              <a:buChar char="–"/>
              <a:tabLst>
                <a:tab pos="9677643" algn="r"/>
              </a:tabLst>
              <a:defRPr sz="2462">
                <a:solidFill>
                  <a:schemeClr val="tx1"/>
                </a:solidFill>
                <a:latin typeface="+mn-lt"/>
              </a:defRPr>
            </a:lvl7pPr>
            <a:lvl8pPr marL="3884343" indent="-422041" algn="l" defTabSz="937870" rtl="0" eaLnBrk="1" fontAlgn="base" hangingPunct="1">
              <a:spcBef>
                <a:spcPct val="40000"/>
              </a:spcBef>
              <a:spcAft>
                <a:spcPct val="0"/>
              </a:spcAft>
              <a:buChar char="–"/>
              <a:tabLst>
                <a:tab pos="9677643" algn="r"/>
              </a:tabLst>
              <a:defRPr sz="2462">
                <a:solidFill>
                  <a:schemeClr val="tx1"/>
                </a:solidFill>
                <a:latin typeface="+mn-lt"/>
              </a:defRPr>
            </a:lvl8pPr>
            <a:lvl9pPr marL="4447065" indent="-422041" algn="l" defTabSz="937870" rtl="0" eaLnBrk="1" fontAlgn="base" hangingPunct="1">
              <a:spcBef>
                <a:spcPct val="40000"/>
              </a:spcBef>
              <a:spcAft>
                <a:spcPct val="0"/>
              </a:spcAft>
              <a:buChar char="–"/>
              <a:tabLst>
                <a:tab pos="9677643" algn="r"/>
              </a:tabLst>
              <a:defRPr sz="2462">
                <a:solidFill>
                  <a:schemeClr val="tx1"/>
                </a:solidFill>
                <a:latin typeface="+mn-lt"/>
              </a:defRPr>
            </a:lvl9pPr>
          </a:lstStyle>
          <a:p>
            <a:pPr marL="0" lvl="1" indent="0">
              <a:spcBef>
                <a:spcPct val="0"/>
              </a:spcBef>
              <a:buNone/>
            </a:pPr>
            <a:r>
              <a:rPr lang="de-CH" altLang="en-US" sz="1200" dirty="0">
                <a:solidFill>
                  <a:srgbClr val="080808"/>
                </a:solidFill>
              </a:rPr>
              <a:t>Pré-expédition</a:t>
            </a:r>
          </a:p>
        </p:txBody>
      </p:sp>
      <p:sp>
        <p:nvSpPr>
          <p:cNvPr id="4" name="Rechteck 3">
            <a:extLst>
              <a:ext uri="{FF2B5EF4-FFF2-40B4-BE49-F238E27FC236}">
                <a16:creationId xmlns:a16="http://schemas.microsoft.com/office/drawing/2014/main" id="{C3F63FBD-096B-4B58-90D5-AFFA5EA2D77B}"/>
              </a:ext>
            </a:extLst>
          </p:cNvPr>
          <p:cNvSpPr/>
          <p:nvPr/>
        </p:nvSpPr>
        <p:spPr bwMode="auto">
          <a:xfrm>
            <a:off x="777630" y="5547259"/>
            <a:ext cx="11225719" cy="783687"/>
          </a:xfrm>
          <a:prstGeom prst="rect">
            <a:avLst/>
          </a:prstGeom>
          <a:solidFill>
            <a:schemeClr val="bg1"/>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de-CH" dirty="0" err="1">
              <a:solidFill>
                <a:schemeClr val="tx1"/>
              </a:solidFill>
              <a:latin typeface="+mn-lt"/>
            </a:endParaRPr>
          </a:p>
        </p:txBody>
      </p:sp>
    </p:spTree>
    <p:extLst>
      <p:ext uri="{BB962C8B-B14F-4D97-AF65-F5344CB8AC3E}">
        <p14:creationId xmlns:p14="http://schemas.microsoft.com/office/powerpoint/2010/main" val="43769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0F29CBF-35F1-425E-B338-742D85F51FAE}"/>
              </a:ext>
            </a:extLst>
          </p:cNvPr>
          <p:cNvSpPr>
            <a:spLocks noGrp="1"/>
          </p:cNvSpPr>
          <p:nvPr>
            <p:ph type="sldNum" sz="quarter" idx="10"/>
          </p:nvPr>
        </p:nvSpPr>
        <p:spPr/>
        <p:txBody>
          <a:bodyPr/>
          <a:lstStyle/>
          <a:p>
            <a:pPr>
              <a:defRPr/>
            </a:pPr>
            <a:fld id="{D558EE55-B125-412A-A83A-9467165A60D8}" type="slidenum">
              <a:rPr lang="de-CH" smtClean="0"/>
              <a:t>25</a:t>
            </a:fld>
            <a:endParaRPr lang="de-CH"/>
          </a:p>
        </p:txBody>
      </p:sp>
      <p:sp>
        <p:nvSpPr>
          <p:cNvPr id="3" name="Titel 2">
            <a:extLst>
              <a:ext uri="{FF2B5EF4-FFF2-40B4-BE49-F238E27FC236}">
                <a16:creationId xmlns:a16="http://schemas.microsoft.com/office/drawing/2014/main" id="{DF5144A6-CA3C-42C6-82FD-322EC23EA8D7}"/>
              </a:ext>
            </a:extLst>
          </p:cNvPr>
          <p:cNvSpPr>
            <a:spLocks noGrp="1"/>
          </p:cNvSpPr>
          <p:nvPr>
            <p:ph type="title"/>
          </p:nvPr>
        </p:nvSpPr>
        <p:spPr/>
        <p:txBody>
          <a:bodyPr/>
          <a:lstStyle/>
          <a:p>
            <a:r>
              <a:rPr lang="de-DE" dirty="0"/>
              <a:t>Revue</a:t>
            </a:r>
            <a:endParaRPr lang="de-CH" dirty="0"/>
          </a:p>
        </p:txBody>
      </p:sp>
      <p:sp>
        <p:nvSpPr>
          <p:cNvPr id="4" name="Inhaltsplatzhalter 3">
            <a:extLst>
              <a:ext uri="{FF2B5EF4-FFF2-40B4-BE49-F238E27FC236}">
                <a16:creationId xmlns:a16="http://schemas.microsoft.com/office/drawing/2014/main" id="{39ABB116-833A-4233-99B7-035A71652A92}"/>
              </a:ext>
            </a:extLst>
          </p:cNvPr>
          <p:cNvSpPr>
            <a:spLocks noGrp="1"/>
          </p:cNvSpPr>
          <p:nvPr>
            <p:ph sz="quarter" idx="11"/>
          </p:nvPr>
        </p:nvSpPr>
        <p:spPr/>
        <p:txBody>
          <a:bodyPr/>
          <a:lstStyle/>
          <a:p>
            <a:r>
              <a:rPr lang="de-DE" dirty="0"/>
              <a:t>Inscription documents HAKA / </a:t>
            </a:r>
            <a:r>
              <a:rPr lang="de-DE" dirty="0" err="1"/>
              <a:t>eCH</a:t>
            </a:r>
          </a:p>
          <a:p>
            <a:pPr lvl="1"/>
            <a:r>
              <a:rPr lang="de-CH" dirty="0">
                <a:hlinkClick r:id="rId2"/>
              </a:rPr>
              <a:t>https://forms.office.com/r/jdYs7DPzWf</a:t>
            </a:r>
            <a:endParaRPr lang="de-CH" dirty="0">
              <a:cs typeface="Arial"/>
              <a:hlinkClick r:id="rId2"/>
            </a:endParaRPr>
          </a:p>
          <a:p>
            <a:pPr lvl="1"/>
            <a:endParaRPr lang="de-CH" dirty="0">
              <a:cs typeface="Arial"/>
            </a:endParaRPr>
          </a:p>
          <a:p>
            <a:pPr lvl="1"/>
            <a:endParaRPr lang="de-CH" dirty="0">
              <a:cs typeface="Arial"/>
            </a:endParaRPr>
          </a:p>
          <a:p>
            <a:pPr lvl="1"/>
            <a:endParaRPr lang="de-CH" dirty="0">
              <a:cs typeface="Arial"/>
            </a:endParaRPr>
          </a:p>
          <a:p>
            <a:pPr lvl="1"/>
            <a:r>
              <a:rPr lang="de-CH" dirty="0">
                <a:cs typeface="Arial"/>
              </a:rPr>
              <a:t>Les documents relatifs à HAKA sont distribués par le CSFO (</a:t>
            </a:r>
            <a:r>
              <a:rPr lang="de-CH" dirty="0">
                <a:cs typeface="Arial"/>
                <a:hlinkClick r:id="rId3"/>
              </a:rPr>
              <a:t>datenmanagement@sdbb</a:t>
            </a:r>
            <a:r>
              <a:rPr lang="de-CH">
                <a:cs typeface="Arial"/>
                <a:hlinkClick r:id="rId3"/>
              </a:rPr>
              <a:t>.ch</a:t>
            </a:r>
            <a:r>
              <a:rPr lang="de-CH">
                <a:cs typeface="Arial"/>
              </a:rPr>
              <a:t>) </a:t>
            </a:r>
            <a:endParaRPr lang="de-CH" dirty="0">
              <a:cs typeface="Arial"/>
            </a:endParaRPr>
          </a:p>
          <a:p>
            <a:pPr lvl="1"/>
            <a:r>
              <a:rPr lang="de-CH" dirty="0">
                <a:cs typeface="Arial"/>
              </a:rPr>
              <a:t>Les documents relatifs à </a:t>
            </a:r>
            <a:r>
              <a:rPr lang="de-CH" dirty="0" err="1">
                <a:cs typeface="Arial"/>
              </a:rPr>
              <a:t>eCH </a:t>
            </a:r>
            <a:r>
              <a:rPr lang="de-CH" dirty="0">
                <a:cs typeface="Arial"/>
              </a:rPr>
              <a:t>seront distribués par le secrétariat d'</a:t>
            </a:r>
            <a:r>
              <a:rPr lang="de-CH" dirty="0" err="1">
                <a:cs typeface="Arial"/>
              </a:rPr>
              <a:t>eCH </a:t>
            </a:r>
            <a:r>
              <a:rPr lang="de-CH" dirty="0">
                <a:cs typeface="Arial"/>
              </a:rPr>
              <a:t>; nous attirerons l'attention des personnes intéressées sur la consultation.</a:t>
            </a:r>
            <a:endParaRPr lang="de-CH" dirty="0"/>
          </a:p>
        </p:txBody>
      </p:sp>
      <p:pic>
        <p:nvPicPr>
          <p:cNvPr id="6" name="Grafik 5">
            <a:extLst>
              <a:ext uri="{FF2B5EF4-FFF2-40B4-BE49-F238E27FC236}">
                <a16:creationId xmlns:a16="http://schemas.microsoft.com/office/drawing/2014/main" id="{E85B9240-5A9D-490E-96B3-4B7767D2F4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3899" y="967796"/>
            <a:ext cx="1882196" cy="1882196"/>
          </a:xfrm>
          <a:prstGeom prst="rect">
            <a:avLst/>
          </a:prstGeom>
        </p:spPr>
      </p:pic>
    </p:spTree>
    <p:extLst>
      <p:ext uri="{BB962C8B-B14F-4D97-AF65-F5344CB8AC3E}">
        <p14:creationId xmlns:p14="http://schemas.microsoft.com/office/powerpoint/2010/main" val="1239785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5E656140-1C4C-4A84-9C27-6AB945F33BD0}"/>
              </a:ext>
            </a:extLst>
          </p:cNvPr>
          <p:cNvGraphicFramePr>
            <a:graphicFrameLocks noChangeAspect="1"/>
          </p:cNvGraphicFramePr>
          <p:nvPr>
            <p:custDataLst>
              <p:tags r:id="rId1"/>
            </p:custDataLst>
            <p:extLst>
              <p:ext uri="{D42A27DB-BD31-4B8C-83A1-F6EECF244321}">
                <p14:modId xmlns:p14="http://schemas.microsoft.com/office/powerpoint/2010/main" val="3170606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6" imgH="526" progId="TCLayout.ActiveDocument.1">
                  <p:embed/>
                </p:oleObj>
              </mc:Choice>
              <mc:Fallback>
                <p:oleObj name="think-cell Folie" r:id="rId3" imgW="526" imgH="526" progId="TCLayout.ActiveDocument.1">
                  <p:embed/>
                  <p:pic>
                    <p:nvPicPr>
                      <p:cNvPr id="7" name="Objekt 6" hidden="1">
                        <a:extLst>
                          <a:ext uri="{FF2B5EF4-FFF2-40B4-BE49-F238E27FC236}">
                            <a16:creationId xmlns:a16="http://schemas.microsoft.com/office/drawing/2014/main" id="{5E656140-1C4C-4A84-9C27-6AB945F33B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Foliennummernplatzhalter 1">
            <a:extLst>
              <a:ext uri="{FF2B5EF4-FFF2-40B4-BE49-F238E27FC236}">
                <a16:creationId xmlns:a16="http://schemas.microsoft.com/office/drawing/2014/main" id="{77C92FF5-B955-4D33-A065-F278B10F2A8D}"/>
              </a:ext>
            </a:extLst>
          </p:cNvPr>
          <p:cNvSpPr>
            <a:spLocks noGrp="1"/>
          </p:cNvSpPr>
          <p:nvPr>
            <p:ph type="sldNum" sz="quarter" idx="10"/>
          </p:nvPr>
        </p:nvSpPr>
        <p:spPr/>
        <p:txBody>
          <a:bodyPr/>
          <a:lstStyle/>
          <a:p>
            <a:pPr>
              <a:defRPr/>
            </a:pPr>
            <a:fld id="{D558EE55-B125-412A-A83A-9467165A60D8}" type="slidenum">
              <a:rPr lang="de-CH" smtClean="0"/>
              <a:t>26</a:t>
            </a:fld>
            <a:endParaRPr lang="de-CH"/>
          </a:p>
        </p:txBody>
      </p:sp>
      <p:sp>
        <p:nvSpPr>
          <p:cNvPr id="3" name="Titel 2">
            <a:extLst>
              <a:ext uri="{FF2B5EF4-FFF2-40B4-BE49-F238E27FC236}">
                <a16:creationId xmlns:a16="http://schemas.microsoft.com/office/drawing/2014/main" id="{DAB9FE6D-0399-41E8-BE41-E296DE1B2659}"/>
              </a:ext>
            </a:extLst>
          </p:cNvPr>
          <p:cNvSpPr>
            <a:spLocks noGrp="1"/>
          </p:cNvSpPr>
          <p:nvPr>
            <p:ph type="title"/>
          </p:nvPr>
        </p:nvSpPr>
        <p:spPr/>
        <p:txBody>
          <a:bodyPr vert="horz"/>
          <a:lstStyle/>
          <a:p>
            <a:r>
              <a:rPr lang="de-CH" dirty="0"/>
              <a:t>Questions et discussion</a:t>
            </a:r>
          </a:p>
        </p:txBody>
      </p:sp>
      <p:sp>
        <p:nvSpPr>
          <p:cNvPr id="4" name="Inhaltsplatzhalter 3">
            <a:extLst>
              <a:ext uri="{FF2B5EF4-FFF2-40B4-BE49-F238E27FC236}">
                <a16:creationId xmlns:a16="http://schemas.microsoft.com/office/drawing/2014/main" id="{AE898663-72EF-4638-B863-FA4AB51788BF}"/>
              </a:ext>
            </a:extLst>
          </p:cNvPr>
          <p:cNvSpPr>
            <a:spLocks noGrp="1"/>
          </p:cNvSpPr>
          <p:nvPr>
            <p:ph sz="quarter" idx="11"/>
          </p:nvPr>
        </p:nvSpPr>
        <p:spPr/>
        <p:txBody>
          <a:bodyPr/>
          <a:lstStyle/>
          <a:p>
            <a:endParaRPr lang="de-CH" dirty="0"/>
          </a:p>
        </p:txBody>
      </p:sp>
      <p:pic>
        <p:nvPicPr>
          <p:cNvPr id="15" name="Grafik 14">
            <a:extLst>
              <a:ext uri="{FF2B5EF4-FFF2-40B4-BE49-F238E27FC236}">
                <a16:creationId xmlns:a16="http://schemas.microsoft.com/office/drawing/2014/main" id="{CAC5AEF4-7322-42AE-AF15-FA8F5BC37E1A}"/>
              </a:ext>
            </a:extLst>
          </p:cNvPr>
          <p:cNvPicPr>
            <a:picLocks noChangeAspect="1"/>
          </p:cNvPicPr>
          <p:nvPr/>
        </p:nvPicPr>
        <p:blipFill>
          <a:blip r:embed="rId5"/>
          <a:stretch>
            <a:fillRect/>
          </a:stretch>
        </p:blipFill>
        <p:spPr>
          <a:xfrm>
            <a:off x="4768764" y="1270000"/>
            <a:ext cx="2826884" cy="4848373"/>
          </a:xfrm>
          <a:prstGeom prst="rect">
            <a:avLst/>
          </a:prstGeom>
        </p:spPr>
      </p:pic>
    </p:spTree>
    <p:extLst>
      <p:ext uri="{BB962C8B-B14F-4D97-AF65-F5344CB8AC3E}">
        <p14:creationId xmlns:p14="http://schemas.microsoft.com/office/powerpoint/2010/main" val="1610100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3C8E29F-92A6-40C5-93B6-D18C47D2EC7D}"/>
              </a:ext>
            </a:extLst>
          </p:cNvPr>
          <p:cNvSpPr>
            <a:spLocks noGrp="1"/>
          </p:cNvSpPr>
          <p:nvPr>
            <p:ph type="sldNum" sz="quarter" idx="10"/>
          </p:nvPr>
        </p:nvSpPr>
        <p:spPr/>
        <p:txBody>
          <a:bodyPr/>
          <a:lstStyle/>
          <a:p>
            <a:pPr>
              <a:defRPr/>
            </a:pPr>
            <a:fld id="{D558EE55-B125-412A-A83A-9467165A60D8}" type="slidenum">
              <a:rPr lang="de-CH" smtClean="0"/>
              <a:t>3</a:t>
            </a:fld>
            <a:endParaRPr lang="de-CH"/>
          </a:p>
        </p:txBody>
      </p:sp>
      <p:sp>
        <p:nvSpPr>
          <p:cNvPr id="3" name="Titel 2">
            <a:extLst>
              <a:ext uri="{FF2B5EF4-FFF2-40B4-BE49-F238E27FC236}">
                <a16:creationId xmlns:a16="http://schemas.microsoft.com/office/drawing/2014/main" id="{B334F642-DBD8-4FDF-91CF-03D9B5211079}"/>
              </a:ext>
            </a:extLst>
          </p:cNvPr>
          <p:cNvSpPr>
            <a:spLocks noGrp="1"/>
          </p:cNvSpPr>
          <p:nvPr>
            <p:ph type="title"/>
          </p:nvPr>
        </p:nvSpPr>
        <p:spPr/>
        <p:txBody>
          <a:bodyPr/>
          <a:lstStyle/>
          <a:p>
            <a:r>
              <a:rPr lang="de-DE" dirty="0"/>
              <a:t>Agenda</a:t>
            </a:r>
            <a:endParaRPr lang="de-CH" dirty="0"/>
          </a:p>
        </p:txBody>
      </p:sp>
      <p:sp>
        <p:nvSpPr>
          <p:cNvPr id="4" name="Inhaltsplatzhalter 3">
            <a:extLst>
              <a:ext uri="{FF2B5EF4-FFF2-40B4-BE49-F238E27FC236}">
                <a16:creationId xmlns:a16="http://schemas.microsoft.com/office/drawing/2014/main" id="{F45DFB39-EDDE-4917-83D4-EB626BD880EA}"/>
              </a:ext>
            </a:extLst>
          </p:cNvPr>
          <p:cNvSpPr>
            <a:spLocks noGrp="1"/>
          </p:cNvSpPr>
          <p:nvPr>
            <p:ph sz="quarter" idx="11"/>
          </p:nvPr>
        </p:nvSpPr>
        <p:spPr/>
        <p:txBody>
          <a:bodyPr>
            <a:normAutofit/>
          </a:bodyPr>
          <a:lstStyle/>
          <a:p>
            <a:pPr marL="342900" lvl="1" indent="-342900">
              <a:buFont typeface="+mj-lt"/>
              <a:buAutoNum type="arabicPeriod"/>
            </a:pPr>
            <a:r>
              <a:rPr lang="de-DE" sz="2000" dirty="0"/>
              <a:t>Présentation des deux projets et des personnes impliquées</a:t>
            </a:r>
          </a:p>
          <a:p>
            <a:pPr marL="342900" lvl="1" indent="-342900">
              <a:buFont typeface="+mj-lt"/>
              <a:buAutoNum type="arabicPeriod"/>
            </a:pPr>
            <a:r>
              <a:rPr lang="de-CH" sz="2000" dirty="0"/>
              <a:t>Objectifs</a:t>
            </a:r>
          </a:p>
          <a:p>
            <a:pPr marL="342900" lvl="1" indent="-342900">
              <a:buFont typeface="+mj-lt"/>
              <a:buAutoNum type="arabicPeriod"/>
            </a:pPr>
            <a:r>
              <a:rPr lang="de-CH" sz="2000" dirty="0"/>
              <a:t>Aperçu des résultats</a:t>
            </a:r>
          </a:p>
          <a:p>
            <a:pPr marL="342900" lvl="1" indent="-342900">
              <a:buFont typeface="+mj-lt"/>
              <a:buAutoNum type="arabicPeriod"/>
            </a:pPr>
            <a:r>
              <a:rPr lang="de-CH" sz="2000" dirty="0"/>
              <a:t>Spécification des processus et des messages à l'aide d'un exemple</a:t>
            </a:r>
          </a:p>
          <a:p>
            <a:pPr marL="342900" lvl="1" indent="-342900">
              <a:buFont typeface="+mj-lt"/>
              <a:buAutoNum type="arabicPeriod"/>
            </a:pPr>
            <a:r>
              <a:rPr lang="de-CH" sz="2000" dirty="0"/>
              <a:t>Possibilités de participation</a:t>
            </a:r>
          </a:p>
          <a:p>
            <a:pPr marL="342900" lvl="1" indent="-342900">
              <a:buFont typeface="+mj-lt"/>
              <a:buAutoNum type="arabicPeriod"/>
            </a:pPr>
            <a:r>
              <a:rPr lang="de-CH" sz="2000" dirty="0"/>
              <a:t>Questions / Conclusion</a:t>
            </a:r>
          </a:p>
        </p:txBody>
      </p:sp>
    </p:spTree>
    <p:extLst>
      <p:ext uri="{BB962C8B-B14F-4D97-AF65-F5344CB8AC3E}">
        <p14:creationId xmlns:p14="http://schemas.microsoft.com/office/powerpoint/2010/main" val="30118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66314839-65ED-47A3-890A-66DC9A72DCE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6" imgH="526" progId="TCLayout.ActiveDocument.1">
                  <p:embed/>
                </p:oleObj>
              </mc:Choice>
              <mc:Fallback>
                <p:oleObj name="think-cell Folie" r:id="rId3" imgW="526" imgH="526" progId="TCLayout.ActiveDocument.1">
                  <p:embed/>
                  <p:pic>
                    <p:nvPicPr>
                      <p:cNvPr id="5" name="Objekt 4" hidden="1">
                        <a:extLst>
                          <a:ext uri="{FF2B5EF4-FFF2-40B4-BE49-F238E27FC236}">
                            <a16:creationId xmlns:a16="http://schemas.microsoft.com/office/drawing/2014/main" id="{66314839-65ED-47A3-890A-66DC9A72DC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Foliennummernplatzhalter 1">
            <a:extLst>
              <a:ext uri="{FF2B5EF4-FFF2-40B4-BE49-F238E27FC236}">
                <a16:creationId xmlns:a16="http://schemas.microsoft.com/office/drawing/2014/main" id="{A709D31B-FEE3-45AC-8F1E-258E8AC9EAD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8EE55-B125-412A-A83A-9467165A60D8}" type="slidenum">
              <a:rPr kumimoji="0" lang="de-CH" sz="1000" b="0" i="0" u="none" strike="noStrike" kern="1200" cap="none" spc="0" normalizeH="0" baseline="0" noProof="0" smtClean="0">
                <a:ln>
                  <a:noFill/>
                </a:ln>
                <a:solidFill>
                  <a:srgbClr val="646260"/>
                </a:solidFill>
                <a:effectLst/>
                <a:uLnTx/>
                <a:uFillTx/>
                <a:latin typeface="Arial"/>
                <a:ea typeface="+mn-ea"/>
                <a:cs typeface="+mn-cs"/>
              </a:rPr>
              <a:t>4</a:t>
            </a:fld>
            <a:endParaRPr kumimoji="0" lang="de-CH" sz="1000" b="0" i="0" u="none" strike="noStrike" kern="1200" cap="none" spc="0" normalizeH="0" baseline="0" noProof="0">
              <a:ln>
                <a:noFill/>
              </a:ln>
              <a:solidFill>
                <a:srgbClr val="646260"/>
              </a:solidFill>
              <a:effectLst/>
              <a:uLnTx/>
              <a:uFillTx/>
              <a:latin typeface="Arial"/>
              <a:ea typeface="+mn-ea"/>
              <a:cs typeface="+mn-cs"/>
            </a:endParaRPr>
          </a:p>
        </p:txBody>
      </p:sp>
      <p:sp>
        <p:nvSpPr>
          <p:cNvPr id="3" name="Titel 2">
            <a:extLst>
              <a:ext uri="{FF2B5EF4-FFF2-40B4-BE49-F238E27FC236}">
                <a16:creationId xmlns:a16="http://schemas.microsoft.com/office/drawing/2014/main" id="{B1A39351-966A-43BA-AEE3-2AEB26E1D6D1}"/>
              </a:ext>
            </a:extLst>
          </p:cNvPr>
          <p:cNvSpPr>
            <a:spLocks noGrp="1"/>
          </p:cNvSpPr>
          <p:nvPr>
            <p:ph type="title"/>
          </p:nvPr>
        </p:nvSpPr>
        <p:spPr>
          <a:xfrm>
            <a:off x="785111" y="163717"/>
            <a:ext cx="11168185" cy="576000"/>
          </a:xfrm>
        </p:spPr>
        <p:txBody>
          <a:bodyPr vert="horz"/>
          <a:lstStyle/>
          <a:p>
            <a:r>
              <a:rPr lang="de-CH" dirty="0"/>
              <a:t>Situation initiale : deux projets de la CSFP</a:t>
            </a:r>
          </a:p>
        </p:txBody>
      </p:sp>
      <p:sp>
        <p:nvSpPr>
          <p:cNvPr id="4" name="Inhaltsplatzhalter 3">
            <a:extLst>
              <a:ext uri="{FF2B5EF4-FFF2-40B4-BE49-F238E27FC236}">
                <a16:creationId xmlns:a16="http://schemas.microsoft.com/office/drawing/2014/main" id="{EFB6C53D-F991-4E92-8434-43DE4D027839}"/>
              </a:ext>
            </a:extLst>
          </p:cNvPr>
          <p:cNvSpPr>
            <a:spLocks noGrp="1"/>
          </p:cNvSpPr>
          <p:nvPr>
            <p:ph sz="quarter" idx="11"/>
          </p:nvPr>
        </p:nvSpPr>
        <p:spPr/>
        <p:txBody>
          <a:bodyPr/>
          <a:lstStyle/>
          <a:p>
            <a:endParaRPr lang="de-CH" dirty="0"/>
          </a:p>
        </p:txBody>
      </p:sp>
      <p:sp>
        <p:nvSpPr>
          <p:cNvPr id="46" name="Textfeld 45">
            <a:extLst>
              <a:ext uri="{FF2B5EF4-FFF2-40B4-BE49-F238E27FC236}">
                <a16:creationId xmlns:a16="http://schemas.microsoft.com/office/drawing/2014/main" id="{2AEDE35D-9F4A-4030-9EEC-883A69793F69}"/>
              </a:ext>
            </a:extLst>
          </p:cNvPr>
          <p:cNvSpPr txBox="1"/>
          <p:nvPr/>
        </p:nvSpPr>
        <p:spPr>
          <a:xfrm>
            <a:off x="777631" y="1125538"/>
            <a:ext cx="2164588" cy="1130425"/>
          </a:xfrm>
          <a:prstGeom prst="rect">
            <a:avLst/>
          </a:prstGeom>
          <a:solidFill>
            <a:schemeClr val="accent4"/>
          </a:solidFill>
          <a:effectLst/>
        </p:spPr>
        <p:style>
          <a:lnRef idx="0">
            <a:scrgbClr r="0" g="0" b="0"/>
          </a:lnRef>
          <a:fillRef idx="1001">
            <a:schemeClr val="lt2"/>
          </a:fillRef>
          <a:effectRef idx="0">
            <a:scrgbClr r="0" g="0" b="0"/>
          </a:effectRef>
          <a:fontRef idx="major"/>
        </p:style>
        <p:txBody>
          <a:bodyPr wrap="square" lIns="36000" tIns="36000" rIns="36000" bIns="36000" rtlCol="0" anchor="ctr">
            <a:noAutofit/>
          </a:bodyPr>
          <a:lstStyle/>
          <a:p>
            <a:pPr marL="0" marR="0" lvl="0" indent="0" algn="l" defTabSz="914400" rtl="0" eaLnBrk="1" fontAlgn="auto" latinLnBrk="0" hangingPunct="1">
              <a:lnSpc>
                <a:spcPct val="100000"/>
              </a:lnSpc>
              <a:spcBef>
                <a:spcPts val="600"/>
              </a:spcBef>
              <a:spcAft>
                <a:spcPts val="0"/>
              </a:spcAft>
              <a:buClr>
                <a:srgbClr val="B3CA2C"/>
              </a:buClr>
              <a:buSzPct val="100000"/>
              <a:buFontTx/>
              <a:buNone/>
              <a:tabLst/>
              <a:defRPr/>
            </a:pPr>
            <a:r>
              <a:rPr kumimoji="0" lang="de-CH" sz="1800" b="0" i="0" u="none" strike="noStrike" kern="1200" cap="none" spc="0" normalizeH="0" baseline="0" noProof="0" dirty="0">
                <a:ln>
                  <a:noFill/>
                </a:ln>
                <a:solidFill>
                  <a:srgbClr val="FFFFFF"/>
                </a:solidFill>
                <a:effectLst/>
                <a:uLnTx/>
                <a:uFillTx/>
                <a:latin typeface="Arial"/>
                <a:ea typeface="+mj-ea"/>
                <a:cs typeface="+mj-cs"/>
              </a:rPr>
              <a:t>Élaboration d'une </a:t>
            </a:r>
            <a:r>
              <a:rPr kumimoji="0" lang="de-CH" sz="1800" b="0" i="0" u="none" strike="noStrike" kern="1200" cap="none" spc="0" normalizeH="0" baseline="0" noProof="0" dirty="0" err="1">
                <a:ln>
                  <a:noFill/>
                </a:ln>
                <a:solidFill>
                  <a:srgbClr val="FFFFFF"/>
                </a:solidFill>
                <a:effectLst/>
                <a:uLnTx/>
                <a:uFillTx/>
                <a:latin typeface="Arial"/>
                <a:ea typeface="+mj-ea"/>
                <a:cs typeface="+mj-cs"/>
              </a:rPr>
              <a:t>norme eCH</a:t>
            </a:r>
          </a:p>
        </p:txBody>
      </p:sp>
      <p:sp>
        <p:nvSpPr>
          <p:cNvPr id="47" name="Textfeld 46">
            <a:extLst>
              <a:ext uri="{FF2B5EF4-FFF2-40B4-BE49-F238E27FC236}">
                <a16:creationId xmlns:a16="http://schemas.microsoft.com/office/drawing/2014/main" id="{74D5366C-3E41-4D22-AF6F-8D32B2F88504}"/>
              </a:ext>
            </a:extLst>
          </p:cNvPr>
          <p:cNvSpPr txBox="1"/>
          <p:nvPr/>
        </p:nvSpPr>
        <p:spPr>
          <a:xfrm>
            <a:off x="777631" y="3257241"/>
            <a:ext cx="2164588" cy="1180699"/>
          </a:xfrm>
          <a:prstGeom prst="rect">
            <a:avLst/>
          </a:prstGeom>
          <a:solidFill>
            <a:schemeClr val="accent4"/>
          </a:solidFill>
          <a:effectLst/>
        </p:spPr>
        <p:style>
          <a:lnRef idx="0">
            <a:scrgbClr r="0" g="0" b="0"/>
          </a:lnRef>
          <a:fillRef idx="1001">
            <a:schemeClr val="lt2"/>
          </a:fillRef>
          <a:effectRef idx="0">
            <a:scrgbClr r="0" g="0" b="0"/>
          </a:effectRef>
          <a:fontRef idx="major"/>
        </p:style>
        <p:txBody>
          <a:bodyPr wrap="square" lIns="36000" tIns="36000" rIns="36000" bIns="36000" rtlCol="0" anchor="ctr">
            <a:spAutoFit/>
          </a:bodyPr>
          <a:lstStyle/>
          <a:p>
            <a:pPr marL="0" marR="0" lvl="0" indent="0" algn="l" defTabSz="914400" rtl="0" eaLnBrk="1" fontAlgn="auto" latinLnBrk="0" hangingPunct="1">
              <a:lnSpc>
                <a:spcPct val="100000"/>
              </a:lnSpc>
              <a:spcBef>
                <a:spcPts val="600"/>
              </a:spcBef>
              <a:spcAft>
                <a:spcPts val="0"/>
              </a:spcAft>
              <a:buClr>
                <a:srgbClr val="B3CA2C"/>
              </a:buClr>
              <a:buSzPct val="100000"/>
              <a:buFontTx/>
              <a:buNone/>
              <a:tabLst/>
              <a:defRPr/>
            </a:pPr>
            <a:r>
              <a:rPr kumimoji="0" lang="de-CH" sz="1800" b="0" i="0" u="none" strike="noStrike" kern="1200" cap="none" spc="0" normalizeH="0" baseline="0" noProof="0" dirty="0">
                <a:ln>
                  <a:noFill/>
                </a:ln>
                <a:solidFill>
                  <a:srgbClr val="FFFFFF"/>
                </a:solidFill>
                <a:effectLst/>
                <a:uLnTx/>
                <a:uFillTx/>
                <a:latin typeface="Arial"/>
                <a:ea typeface="+mj-ea"/>
                <a:cs typeface="+mj-cs"/>
              </a:rPr>
              <a:t>Harmonisation de l'échange intercantonal de données HAKA</a:t>
            </a:r>
          </a:p>
        </p:txBody>
      </p:sp>
      <p:sp>
        <p:nvSpPr>
          <p:cNvPr id="51" name="Textfeld 50">
            <a:extLst>
              <a:ext uri="{FF2B5EF4-FFF2-40B4-BE49-F238E27FC236}">
                <a16:creationId xmlns:a16="http://schemas.microsoft.com/office/drawing/2014/main" id="{4C6F8BB5-DC50-42DC-9DC3-A75752FE385A}"/>
              </a:ext>
            </a:extLst>
          </p:cNvPr>
          <p:cNvSpPr txBox="1"/>
          <p:nvPr/>
        </p:nvSpPr>
        <p:spPr>
          <a:xfrm>
            <a:off x="3049368" y="1125539"/>
            <a:ext cx="8271270" cy="1130425"/>
          </a:xfrm>
          <a:prstGeom prst="rect">
            <a:avLst/>
          </a:prstGeom>
          <a:solidFill>
            <a:schemeClr val="accent4">
              <a:lumMod val="40000"/>
              <a:lumOff val="60000"/>
            </a:schemeClr>
          </a:solidFill>
          <a:effectLst/>
        </p:spPr>
        <p:style>
          <a:lnRef idx="0">
            <a:scrgbClr r="0" g="0" b="0"/>
          </a:lnRef>
          <a:fillRef idx="1001">
            <a:schemeClr val="lt2"/>
          </a:fillRef>
          <a:effectRef idx="0">
            <a:scrgbClr r="0" g="0" b="0"/>
          </a:effectRef>
          <a:fontRef idx="major"/>
        </p:style>
        <p:txBody>
          <a:bodyPr wrap="square" lIns="36000" tIns="36000" rIns="36000" bIns="36000" rtlCol="0" anchor="ctr">
            <a:noAutofit/>
          </a:bodyPr>
          <a:lstStyle/>
          <a:p>
            <a:pPr marL="180000" lvl="0" indent="-180000">
              <a:spcBef>
                <a:spcPts val="600"/>
              </a:spcBef>
              <a:buClr>
                <a:srgbClr val="B3CA2C"/>
              </a:buClr>
              <a:buSzPct val="100000"/>
              <a:buFont typeface="Arial" pitchFamily="34" charset="0"/>
              <a:buChar char="●"/>
              <a:defRPr/>
            </a:pPr>
            <a:r>
              <a:rPr lang="de-CH" sz="1600" dirty="0">
                <a:solidFill>
                  <a:srgbClr val="000000"/>
                </a:solidFill>
              </a:rPr>
              <a:t>Mandat de la sous-commission Echange de données de la CSFP dans le cadre de son mandat</a:t>
            </a:r>
          </a:p>
          <a:p>
            <a:pPr marL="180000" lvl="0" indent="-180000">
              <a:spcBef>
                <a:spcPts val="600"/>
              </a:spcBef>
              <a:buClr>
                <a:srgbClr val="B3CA2C"/>
              </a:buClr>
              <a:buSzPct val="100000"/>
              <a:buFont typeface="Arial" pitchFamily="34" charset="0"/>
              <a:buChar char="●"/>
              <a:defRPr/>
            </a:pPr>
            <a:r>
              <a:rPr lang="de-CH" sz="1600" dirty="0">
                <a:solidFill>
                  <a:srgbClr val="000000"/>
                </a:solidFill>
              </a:rPr>
              <a:t>Conseil et soutien externes par AWK Group AG, financés par l'association </a:t>
            </a:r>
            <a:r>
              <a:rPr lang="de-CH" sz="1600" dirty="0" err="1">
                <a:solidFill>
                  <a:srgbClr val="000000"/>
                </a:solidFill>
              </a:rPr>
              <a:t>eCH</a:t>
            </a:r>
            <a:endParaRPr lang="de-CH" sz="1600" dirty="0">
              <a:solidFill>
                <a:srgbClr val="000000"/>
              </a:solidFill>
            </a:endParaRPr>
          </a:p>
        </p:txBody>
      </p:sp>
      <p:sp>
        <p:nvSpPr>
          <p:cNvPr id="52" name="Textfeld 51">
            <a:extLst>
              <a:ext uri="{FF2B5EF4-FFF2-40B4-BE49-F238E27FC236}">
                <a16:creationId xmlns:a16="http://schemas.microsoft.com/office/drawing/2014/main" id="{79F355F9-D783-45D4-AAE9-C0BD7FA962DB}"/>
              </a:ext>
            </a:extLst>
          </p:cNvPr>
          <p:cNvSpPr txBox="1"/>
          <p:nvPr/>
        </p:nvSpPr>
        <p:spPr>
          <a:xfrm>
            <a:off x="3049368" y="3254527"/>
            <a:ext cx="8271270" cy="1180699"/>
          </a:xfrm>
          <a:prstGeom prst="rect">
            <a:avLst/>
          </a:prstGeom>
          <a:solidFill>
            <a:schemeClr val="accent4">
              <a:lumMod val="40000"/>
              <a:lumOff val="60000"/>
            </a:schemeClr>
          </a:solidFill>
          <a:effectLst/>
        </p:spPr>
        <p:style>
          <a:lnRef idx="0">
            <a:scrgbClr r="0" g="0" b="0"/>
          </a:lnRef>
          <a:fillRef idx="1001">
            <a:schemeClr val="lt2"/>
          </a:fillRef>
          <a:effectRef idx="0">
            <a:scrgbClr r="0" g="0" b="0"/>
          </a:effectRef>
          <a:fontRef idx="major"/>
        </p:style>
        <p:txBody>
          <a:bodyPr wrap="square" lIns="36000" tIns="36000" rIns="36000" bIns="36000" rtlCol="0" anchor="ctr">
            <a:noAutofit/>
          </a:bodyPr>
          <a:lstStyle/>
          <a:p>
            <a:pPr marL="180000" marR="0" lvl="0" indent="-180000" algn="l" defTabSz="914400" rtl="0" eaLnBrk="1" fontAlgn="auto" latinLnBrk="0" hangingPunct="1">
              <a:lnSpc>
                <a:spcPct val="100000"/>
              </a:lnSpc>
              <a:spcBef>
                <a:spcPts val="300"/>
              </a:spcBef>
              <a:spcAft>
                <a:spcPts val="0"/>
              </a:spcAft>
              <a:buClr>
                <a:srgbClr val="B3CA2C"/>
              </a:buClr>
              <a:buSzPct val="100000"/>
              <a:buFont typeface="Arial" pitchFamily="34" charset="0"/>
              <a:buChar char="●"/>
              <a:tabLst/>
              <a:defRPr/>
            </a:pPr>
            <a:r>
              <a:rPr kumimoji="0" lang="de-CH" sz="1600" b="0" i="0" u="none" strike="noStrike" kern="1200" cap="none" spc="0" normalizeH="0" baseline="0" noProof="0" dirty="0">
                <a:ln>
                  <a:noFill/>
                </a:ln>
                <a:solidFill>
                  <a:srgbClr val="000000"/>
                </a:solidFill>
                <a:effectLst/>
                <a:uLnTx/>
                <a:uFillTx/>
                <a:latin typeface="Arial"/>
                <a:ea typeface="+mj-ea"/>
                <a:cs typeface="+mj-cs"/>
              </a:rPr>
              <a:t>Mandat de la CSFP/CDIP au CSFO</a:t>
            </a:r>
          </a:p>
          <a:p>
            <a:pPr marL="180000" marR="0" lvl="0" indent="-180000" algn="l" defTabSz="914400" rtl="0" eaLnBrk="1" fontAlgn="auto" latinLnBrk="0" hangingPunct="1">
              <a:lnSpc>
                <a:spcPct val="100000"/>
              </a:lnSpc>
              <a:spcBef>
                <a:spcPts val="300"/>
              </a:spcBef>
              <a:spcAft>
                <a:spcPts val="0"/>
              </a:spcAft>
              <a:buClr>
                <a:srgbClr val="B3CA2C"/>
              </a:buClr>
              <a:buSzPct val="100000"/>
              <a:buFont typeface="Arial" pitchFamily="34" charset="0"/>
              <a:buChar char="●"/>
              <a:tabLst/>
              <a:defRPr/>
            </a:pPr>
            <a:r>
              <a:rPr lang="de-CH" sz="1600" dirty="0">
                <a:solidFill>
                  <a:srgbClr val="000000"/>
                </a:solidFill>
                <a:latin typeface="Arial"/>
              </a:rPr>
              <a:t>Conseil et soutien externes par AWK Group AG, financés dans le cadre du mandat confié au CSFO</a:t>
            </a:r>
            <a:endParaRPr kumimoji="0" lang="de-CH" sz="1600" b="0" i="0" u="none" strike="noStrike" kern="1200" cap="none" spc="0" normalizeH="0" baseline="0" noProof="0" dirty="0">
              <a:ln>
                <a:noFill/>
              </a:ln>
              <a:solidFill>
                <a:srgbClr val="00B0F0"/>
              </a:solidFill>
              <a:effectLst/>
              <a:uLnTx/>
              <a:uFillTx/>
              <a:latin typeface="Arial"/>
              <a:ea typeface="+mj-ea"/>
              <a:cs typeface="+mj-cs"/>
            </a:endParaRPr>
          </a:p>
        </p:txBody>
      </p:sp>
    </p:spTree>
    <p:extLst>
      <p:ext uri="{BB962C8B-B14F-4D97-AF65-F5344CB8AC3E}">
        <p14:creationId xmlns:p14="http://schemas.microsoft.com/office/powerpoint/2010/main" val="2757399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FD83E45-3DA7-47AF-AB04-0287F189C3A9}"/>
              </a:ext>
            </a:extLst>
          </p:cNvPr>
          <p:cNvSpPr>
            <a:spLocks noGrp="1"/>
          </p:cNvSpPr>
          <p:nvPr>
            <p:ph type="sldNum" sz="quarter" idx="10"/>
          </p:nvPr>
        </p:nvSpPr>
        <p:spPr/>
        <p:txBody>
          <a:bodyPr/>
          <a:lstStyle/>
          <a:p>
            <a:pPr>
              <a:defRPr/>
            </a:pPr>
            <a:fld id="{D558EE55-B125-412A-A83A-9467165A60D8}" type="slidenum">
              <a:rPr lang="de-CH" smtClean="0"/>
              <a:pPr>
                <a:defRPr/>
              </a:pPr>
              <a:t>5</a:t>
            </a:fld>
            <a:endParaRPr lang="de-CH"/>
          </a:p>
        </p:txBody>
      </p:sp>
      <p:sp>
        <p:nvSpPr>
          <p:cNvPr id="3" name="Titel 2">
            <a:extLst>
              <a:ext uri="{FF2B5EF4-FFF2-40B4-BE49-F238E27FC236}">
                <a16:creationId xmlns:a16="http://schemas.microsoft.com/office/drawing/2014/main" id="{46833505-C614-43D5-BA94-B1FA27A1DDF1}"/>
              </a:ext>
            </a:extLst>
          </p:cNvPr>
          <p:cNvSpPr>
            <a:spLocks noGrp="1"/>
          </p:cNvSpPr>
          <p:nvPr>
            <p:ph type="title"/>
          </p:nvPr>
        </p:nvSpPr>
        <p:spPr/>
        <p:txBody>
          <a:bodyPr/>
          <a:lstStyle/>
          <a:p>
            <a:r>
              <a:rPr lang="de-CH" dirty="0"/>
              <a:t>Équipe de </a:t>
            </a:r>
            <a:r>
              <a:rPr lang="de-CH" dirty="0" err="1"/>
              <a:t>projet</a:t>
            </a:r>
            <a:endParaRPr lang="de-CH" dirty="0"/>
          </a:p>
        </p:txBody>
      </p:sp>
      <p:graphicFrame>
        <p:nvGraphicFramePr>
          <p:cNvPr id="5" name="Tabelle 5">
            <a:extLst>
              <a:ext uri="{FF2B5EF4-FFF2-40B4-BE49-F238E27FC236}">
                <a16:creationId xmlns:a16="http://schemas.microsoft.com/office/drawing/2014/main" id="{30B2E4D2-B8A4-46D9-B64C-3C3D6223C0B3}"/>
              </a:ext>
            </a:extLst>
          </p:cNvPr>
          <p:cNvGraphicFramePr>
            <a:graphicFrameLocks noGrp="1"/>
          </p:cNvGraphicFramePr>
          <p:nvPr/>
        </p:nvGraphicFramePr>
        <p:xfrm>
          <a:off x="1586939" y="953729"/>
          <a:ext cx="9215928" cy="5448595"/>
        </p:xfrm>
        <a:graphic>
          <a:graphicData uri="http://schemas.openxmlformats.org/drawingml/2006/table">
            <a:tbl>
              <a:tblPr bandRow="1">
                <a:tableStyleId>{5C22544A-7EE6-4342-B048-85BDC9FD1C3A}</a:tableStyleId>
              </a:tblPr>
              <a:tblGrid>
                <a:gridCol w="3071976">
                  <a:extLst>
                    <a:ext uri="{9D8B030D-6E8A-4147-A177-3AD203B41FA5}">
                      <a16:colId xmlns:a16="http://schemas.microsoft.com/office/drawing/2014/main" val="3801819866"/>
                    </a:ext>
                  </a:extLst>
                </a:gridCol>
                <a:gridCol w="3071976">
                  <a:extLst>
                    <a:ext uri="{9D8B030D-6E8A-4147-A177-3AD203B41FA5}">
                      <a16:colId xmlns:a16="http://schemas.microsoft.com/office/drawing/2014/main" val="40348940"/>
                    </a:ext>
                  </a:extLst>
                </a:gridCol>
                <a:gridCol w="3071976">
                  <a:extLst>
                    <a:ext uri="{9D8B030D-6E8A-4147-A177-3AD203B41FA5}">
                      <a16:colId xmlns:a16="http://schemas.microsoft.com/office/drawing/2014/main" val="2621142143"/>
                    </a:ext>
                  </a:extLst>
                </a:gridCol>
              </a:tblGrid>
              <a:tr h="1230778">
                <a:tc>
                  <a:txBody>
                    <a:bodyPr/>
                    <a:lstStyle/>
                    <a:p>
                      <a:pPr marL="0" marR="0" lvl="0" indent="0" algn="l" defTabSz="1125444" rtl="0" eaLnBrk="1" fontAlgn="auto" latinLnBrk="0" hangingPunct="1">
                        <a:lnSpc>
                          <a:spcPct val="100000"/>
                        </a:lnSpc>
                        <a:spcBef>
                          <a:spcPts val="0"/>
                        </a:spcBef>
                        <a:spcAft>
                          <a:spcPts val="0"/>
                        </a:spcAft>
                        <a:buClrTx/>
                        <a:buSzTx/>
                        <a:buFontTx/>
                        <a:buNone/>
                        <a:tabLst/>
                        <a:defRPr/>
                      </a:pPr>
                      <a:endParaRPr lang="de-CH" dirty="0"/>
                    </a:p>
                  </a:txBody>
                  <a:tcPr>
                    <a:solidFill>
                      <a:schemeClr val="accent1">
                        <a:tint val="40000"/>
                      </a:schemeClr>
                    </a:solidFill>
                  </a:tcPr>
                </a:tc>
                <a:tc>
                  <a:txBody>
                    <a:bodyPr/>
                    <a:lstStyle/>
                    <a:p>
                      <a:pPr marL="0" marR="0" lvl="0" indent="0" algn="l" defTabSz="1125444" rtl="0" eaLnBrk="1" fontAlgn="auto" latinLnBrk="0" hangingPunct="1">
                        <a:lnSpc>
                          <a:spcPct val="100000"/>
                        </a:lnSpc>
                        <a:spcBef>
                          <a:spcPts val="0"/>
                        </a:spcBef>
                        <a:spcAft>
                          <a:spcPts val="0"/>
                        </a:spcAft>
                        <a:buClrTx/>
                        <a:buSzTx/>
                        <a:buFontTx/>
                        <a:buNone/>
                        <a:tabLst/>
                        <a:defRPr/>
                      </a:pPr>
                      <a:r>
                        <a:rPr lang="de-CH" dirty="0"/>
                        <a:t>Marc Fuhrer</a:t>
                      </a:r>
                    </a:p>
                  </a:txBody>
                  <a:tcPr/>
                </a:tc>
                <a:tc>
                  <a:txBody>
                    <a:bodyPr/>
                    <a:lstStyle/>
                    <a:p>
                      <a:pPr marL="0" marR="0" lvl="0" indent="0" algn="l" defTabSz="1125444" rtl="0" eaLnBrk="1" fontAlgn="auto" latinLnBrk="0" hangingPunct="1">
                        <a:lnSpc>
                          <a:spcPct val="100000"/>
                        </a:lnSpc>
                        <a:spcBef>
                          <a:spcPts val="0"/>
                        </a:spcBef>
                        <a:spcAft>
                          <a:spcPts val="0"/>
                        </a:spcAft>
                        <a:buClrTx/>
                        <a:buSzTx/>
                        <a:buFontTx/>
                        <a:buNone/>
                        <a:tabLst/>
                        <a:defRPr/>
                      </a:pPr>
                      <a:r>
                        <a:rPr lang="de-CH" dirty="0"/>
                        <a:t>SDBB</a:t>
                      </a:r>
                    </a:p>
                  </a:txBody>
                  <a:tcPr/>
                </a:tc>
                <a:extLst>
                  <a:ext uri="{0D108BD9-81ED-4DB2-BD59-A6C34878D82A}">
                    <a16:rowId xmlns:a16="http://schemas.microsoft.com/office/drawing/2014/main" val="2466050069"/>
                  </a:ext>
                </a:extLst>
              </a:tr>
              <a:tr h="1366413">
                <a:tc>
                  <a:txBody>
                    <a:bodyPr/>
                    <a:lstStyle/>
                    <a:p>
                      <a:pPr marL="0" marR="0" lvl="0" indent="0" algn="l" defTabSz="1125444" rtl="0" eaLnBrk="1" fontAlgn="auto" latinLnBrk="0" hangingPunct="1">
                        <a:lnSpc>
                          <a:spcPct val="100000"/>
                        </a:lnSpc>
                        <a:spcBef>
                          <a:spcPts val="0"/>
                        </a:spcBef>
                        <a:spcAft>
                          <a:spcPts val="0"/>
                        </a:spcAft>
                        <a:buClrTx/>
                        <a:buSzTx/>
                        <a:buFontTx/>
                        <a:buNone/>
                        <a:tabLst/>
                        <a:defRPr/>
                      </a:pPr>
                      <a:endParaRPr lang="de-CH" dirty="0"/>
                    </a:p>
                  </a:txBody>
                  <a:tcPr/>
                </a:tc>
                <a:tc>
                  <a:txBody>
                    <a:bodyPr/>
                    <a:lstStyle/>
                    <a:p>
                      <a:pPr marL="0" marR="0" lvl="0" indent="0" algn="l" defTabSz="1125444" rtl="0" eaLnBrk="1" fontAlgn="auto" latinLnBrk="0" hangingPunct="1">
                        <a:lnSpc>
                          <a:spcPct val="100000"/>
                        </a:lnSpc>
                        <a:spcBef>
                          <a:spcPts val="0"/>
                        </a:spcBef>
                        <a:spcAft>
                          <a:spcPts val="0"/>
                        </a:spcAft>
                        <a:buClrTx/>
                        <a:buSzTx/>
                        <a:buFontTx/>
                        <a:buNone/>
                        <a:tabLst/>
                        <a:defRPr/>
                      </a:pPr>
                      <a:r>
                        <a:rPr lang="de-CH" dirty="0"/>
                        <a:t>Lukas Wehrli</a:t>
                      </a:r>
                    </a:p>
                  </a:txBody>
                  <a:tcPr/>
                </a:tc>
                <a:tc>
                  <a:txBody>
                    <a:bodyPr/>
                    <a:lstStyle/>
                    <a:p>
                      <a:pPr marL="0" marR="0" lvl="0" indent="0" algn="l" defTabSz="1125444" rtl="0" eaLnBrk="1" fontAlgn="auto" latinLnBrk="0" hangingPunct="1">
                        <a:lnSpc>
                          <a:spcPct val="100000"/>
                        </a:lnSpc>
                        <a:spcBef>
                          <a:spcPts val="0"/>
                        </a:spcBef>
                        <a:spcAft>
                          <a:spcPts val="0"/>
                        </a:spcAft>
                        <a:buClrTx/>
                        <a:buSzTx/>
                        <a:buFontTx/>
                        <a:buNone/>
                        <a:tabLst/>
                        <a:defRPr/>
                      </a:pPr>
                      <a:r>
                        <a:rPr lang="de-CH" dirty="0"/>
                        <a:t>AWK Group AG</a:t>
                      </a:r>
                    </a:p>
                  </a:txBody>
                  <a:tcPr/>
                </a:tc>
                <a:extLst>
                  <a:ext uri="{0D108BD9-81ED-4DB2-BD59-A6C34878D82A}">
                    <a16:rowId xmlns:a16="http://schemas.microsoft.com/office/drawing/2014/main" val="2544581269"/>
                  </a:ext>
                </a:extLst>
              </a:tr>
              <a:tr h="1409700">
                <a:tc>
                  <a:txBody>
                    <a:bodyPr/>
                    <a:lstStyle/>
                    <a:p>
                      <a:pPr marL="0" marR="0" lvl="0" indent="0" algn="l" defTabSz="1125444" rtl="0" eaLnBrk="1" fontAlgn="auto" latinLnBrk="0" hangingPunct="1">
                        <a:lnSpc>
                          <a:spcPct val="100000"/>
                        </a:lnSpc>
                        <a:spcBef>
                          <a:spcPts val="0"/>
                        </a:spcBef>
                        <a:spcAft>
                          <a:spcPts val="0"/>
                        </a:spcAft>
                        <a:buClrTx/>
                        <a:buSzTx/>
                        <a:buFontTx/>
                        <a:buNone/>
                        <a:tabLst/>
                        <a:defRPr/>
                      </a:pPr>
                      <a:endParaRPr lang="de-CH" dirty="0"/>
                    </a:p>
                  </a:txBody>
                  <a:tcPr/>
                </a:tc>
                <a:tc>
                  <a:txBody>
                    <a:bodyPr/>
                    <a:lstStyle/>
                    <a:p>
                      <a:pPr marL="0" marR="0" lvl="0" indent="0" algn="l" defTabSz="1125444" rtl="0" eaLnBrk="1" fontAlgn="auto" latinLnBrk="0" hangingPunct="1">
                        <a:lnSpc>
                          <a:spcPct val="100000"/>
                        </a:lnSpc>
                        <a:spcBef>
                          <a:spcPts val="0"/>
                        </a:spcBef>
                        <a:spcAft>
                          <a:spcPts val="0"/>
                        </a:spcAft>
                        <a:buClrTx/>
                        <a:buSzTx/>
                        <a:buFontTx/>
                        <a:buNone/>
                        <a:tabLst/>
                        <a:defRPr/>
                      </a:pPr>
                      <a:r>
                        <a:rPr lang="de-CH" dirty="0"/>
                        <a:t>Lars Steffen</a:t>
                      </a:r>
                    </a:p>
                  </a:txBody>
                  <a:tcPr/>
                </a:tc>
                <a:tc>
                  <a:txBody>
                    <a:bodyPr/>
                    <a:lstStyle/>
                    <a:p>
                      <a:pPr marL="0" marR="0" lvl="0" indent="0" algn="l" defTabSz="1125444" rtl="0" eaLnBrk="1" fontAlgn="auto" latinLnBrk="0" hangingPunct="1">
                        <a:lnSpc>
                          <a:spcPct val="100000"/>
                        </a:lnSpc>
                        <a:spcBef>
                          <a:spcPts val="0"/>
                        </a:spcBef>
                        <a:spcAft>
                          <a:spcPts val="0"/>
                        </a:spcAft>
                        <a:buClrTx/>
                        <a:buSzTx/>
                        <a:buFontTx/>
                        <a:buNone/>
                        <a:tabLst/>
                        <a:defRPr/>
                      </a:pPr>
                      <a:r>
                        <a:rPr lang="de-CH" dirty="0"/>
                        <a:t>AWK Group AG</a:t>
                      </a:r>
                    </a:p>
                  </a:txBody>
                  <a:tcPr/>
                </a:tc>
                <a:extLst>
                  <a:ext uri="{0D108BD9-81ED-4DB2-BD59-A6C34878D82A}">
                    <a16:rowId xmlns:a16="http://schemas.microsoft.com/office/drawing/2014/main" val="2278685213"/>
                  </a:ext>
                </a:extLst>
              </a:tr>
              <a:tr h="1436624">
                <a:tc>
                  <a:txBody>
                    <a:bodyPr/>
                    <a:lstStyle/>
                    <a:p>
                      <a:pPr marL="0" marR="0" lvl="0" indent="0" algn="l" defTabSz="1125444" rtl="0" eaLnBrk="1" fontAlgn="auto" latinLnBrk="0" hangingPunct="1">
                        <a:lnSpc>
                          <a:spcPct val="100000"/>
                        </a:lnSpc>
                        <a:spcBef>
                          <a:spcPts val="0"/>
                        </a:spcBef>
                        <a:spcAft>
                          <a:spcPts val="0"/>
                        </a:spcAft>
                        <a:buClrTx/>
                        <a:buSzTx/>
                        <a:buFontTx/>
                        <a:buNone/>
                        <a:tabLst/>
                        <a:defRPr/>
                      </a:pPr>
                      <a:r>
                        <a:rPr lang="de-CH" dirty="0"/>
                        <a:t>Kerngruppe eCH</a:t>
                      </a:r>
                    </a:p>
                  </a:txBody>
                  <a:tcPr/>
                </a:tc>
                <a:tc>
                  <a:txBody>
                    <a:bodyPr/>
                    <a:lstStyle/>
                    <a:p>
                      <a:pPr marL="0" marR="0" lvl="0" indent="0" algn="l" defTabSz="1125444" rtl="0" eaLnBrk="1" fontAlgn="auto" latinLnBrk="0" hangingPunct="1">
                        <a:lnSpc>
                          <a:spcPct val="100000"/>
                        </a:lnSpc>
                        <a:spcBef>
                          <a:spcPts val="0"/>
                        </a:spcBef>
                        <a:spcAft>
                          <a:spcPts val="0"/>
                        </a:spcAft>
                        <a:buClrTx/>
                        <a:buSzTx/>
                        <a:buFontTx/>
                        <a:buNone/>
                        <a:tabLst/>
                        <a:defRPr/>
                      </a:pPr>
                      <a:r>
                        <a:rPr lang="de-CH" dirty="0"/>
                        <a:t>Susanne </a:t>
                      </a:r>
                      <a:r>
                        <a:rPr lang="de-CH" dirty="0" err="1"/>
                        <a:t>Hebauf</a:t>
                      </a:r>
                      <a:r>
                        <a:rPr lang="de-CH" dirty="0"/>
                        <a:t>, Martin Sorg</a:t>
                      </a:r>
                    </a:p>
                    <a:p>
                      <a:pPr marL="0" marR="0" lvl="0" indent="0" algn="l" defTabSz="1125444" rtl="0" eaLnBrk="1" fontAlgn="auto" latinLnBrk="0" hangingPunct="1">
                        <a:lnSpc>
                          <a:spcPct val="100000"/>
                        </a:lnSpc>
                        <a:spcBef>
                          <a:spcPts val="0"/>
                        </a:spcBef>
                        <a:spcAft>
                          <a:spcPts val="0"/>
                        </a:spcAft>
                        <a:buClrTx/>
                        <a:buSzTx/>
                        <a:buFontTx/>
                        <a:buNone/>
                        <a:tabLst/>
                        <a:defRPr/>
                      </a:pPr>
                      <a:r>
                        <a:rPr lang="de-CH" dirty="0"/>
                        <a:t>Daniela </a:t>
                      </a:r>
                      <a:r>
                        <a:rPr lang="de-CH" dirty="0" err="1"/>
                        <a:t>Cantaluppi</a:t>
                      </a:r>
                      <a:endParaRPr lang="de-CH" dirty="0"/>
                    </a:p>
                    <a:p>
                      <a:pPr marL="0" marR="0" lvl="0" indent="0" algn="l" defTabSz="1125444" rtl="0" eaLnBrk="1" fontAlgn="auto" latinLnBrk="0" hangingPunct="1">
                        <a:lnSpc>
                          <a:spcPct val="100000"/>
                        </a:lnSpc>
                        <a:spcBef>
                          <a:spcPts val="0"/>
                        </a:spcBef>
                        <a:spcAft>
                          <a:spcPts val="0"/>
                        </a:spcAft>
                        <a:buClrTx/>
                        <a:buSzTx/>
                        <a:buFontTx/>
                        <a:buNone/>
                        <a:tabLst/>
                        <a:defRPr/>
                      </a:pPr>
                      <a:r>
                        <a:rPr lang="de-CH" dirty="0"/>
                        <a:t>Marcel Wissmann</a:t>
                      </a:r>
                    </a:p>
                  </a:txBody>
                  <a:tcPr/>
                </a:tc>
                <a:tc>
                  <a:txBody>
                    <a:bodyPr/>
                    <a:lstStyle/>
                    <a:p>
                      <a:pPr marL="0" marR="0" lvl="0" indent="0" algn="l" defTabSz="1125444" rtl="0" eaLnBrk="1" fontAlgn="auto" latinLnBrk="0" hangingPunct="1">
                        <a:lnSpc>
                          <a:spcPct val="100000"/>
                        </a:lnSpc>
                        <a:spcBef>
                          <a:spcPts val="0"/>
                        </a:spcBef>
                        <a:spcAft>
                          <a:spcPts val="0"/>
                        </a:spcAft>
                        <a:buClrTx/>
                        <a:buSzTx/>
                        <a:buFontTx/>
                        <a:buNone/>
                        <a:tabLst/>
                        <a:defRPr/>
                      </a:pPr>
                      <a:r>
                        <a:rPr lang="de-CH" dirty="0" err="1"/>
                        <a:t>Kt</a:t>
                      </a:r>
                      <a:r>
                        <a:rPr lang="de-CH" dirty="0"/>
                        <a:t>. BE</a:t>
                      </a:r>
                    </a:p>
                    <a:p>
                      <a:pPr marL="0" marR="0" lvl="0" indent="0" algn="l" defTabSz="1125444" rtl="0" eaLnBrk="1" fontAlgn="auto" latinLnBrk="0" hangingPunct="1">
                        <a:lnSpc>
                          <a:spcPct val="100000"/>
                        </a:lnSpc>
                        <a:spcBef>
                          <a:spcPts val="0"/>
                        </a:spcBef>
                        <a:spcAft>
                          <a:spcPts val="0"/>
                        </a:spcAft>
                        <a:buClrTx/>
                        <a:buSzTx/>
                        <a:buFontTx/>
                        <a:buNone/>
                        <a:tabLst/>
                        <a:defRPr/>
                      </a:pPr>
                      <a:r>
                        <a:rPr lang="de-CH" dirty="0"/>
                        <a:t>IGIB/GRIF</a:t>
                      </a:r>
                    </a:p>
                    <a:p>
                      <a:pPr marL="0" marR="0" lvl="0" indent="0" algn="l" defTabSz="1125444" rtl="0" eaLnBrk="1" fontAlgn="auto" latinLnBrk="0" hangingPunct="1">
                        <a:lnSpc>
                          <a:spcPct val="100000"/>
                        </a:lnSpc>
                        <a:spcBef>
                          <a:spcPts val="0"/>
                        </a:spcBef>
                        <a:spcAft>
                          <a:spcPts val="0"/>
                        </a:spcAft>
                        <a:buClrTx/>
                        <a:buSzTx/>
                        <a:buFontTx/>
                        <a:buNone/>
                        <a:tabLst/>
                        <a:defRPr/>
                      </a:pPr>
                      <a:r>
                        <a:rPr lang="de-CH" dirty="0"/>
                        <a:t>JCS Software AG</a:t>
                      </a:r>
                    </a:p>
                    <a:p>
                      <a:pPr marL="0" marR="0" lvl="0" indent="0" algn="l" defTabSz="1125444" rtl="0" eaLnBrk="1" fontAlgn="auto" latinLnBrk="0" hangingPunct="1">
                        <a:lnSpc>
                          <a:spcPct val="100000"/>
                        </a:lnSpc>
                        <a:spcBef>
                          <a:spcPts val="0"/>
                        </a:spcBef>
                        <a:spcAft>
                          <a:spcPts val="0"/>
                        </a:spcAft>
                        <a:buClrTx/>
                        <a:buSzTx/>
                        <a:buFontTx/>
                        <a:buNone/>
                        <a:tabLst/>
                        <a:defRPr/>
                      </a:pPr>
                      <a:r>
                        <a:rPr lang="de-CH" dirty="0"/>
                        <a:t>Abraxas Informatik AG</a:t>
                      </a:r>
                    </a:p>
                  </a:txBody>
                  <a:tcPr/>
                </a:tc>
                <a:extLst>
                  <a:ext uri="{0D108BD9-81ED-4DB2-BD59-A6C34878D82A}">
                    <a16:rowId xmlns:a16="http://schemas.microsoft.com/office/drawing/2014/main" val="2819749073"/>
                  </a:ext>
                </a:extLst>
              </a:tr>
            </a:tbl>
          </a:graphicData>
        </a:graphic>
      </p:graphicFrame>
      <p:pic>
        <p:nvPicPr>
          <p:cNvPr id="16" name="Grafik 15" descr="Ein Bild, das Mann, Person, Wand, stehend enthält.&#10;&#10;Automatisch generierte Beschreibung">
            <a:extLst>
              <a:ext uri="{FF2B5EF4-FFF2-40B4-BE49-F238E27FC236}">
                <a16:creationId xmlns:a16="http://schemas.microsoft.com/office/drawing/2014/main" id="{18629DC4-5F54-4308-8BF8-87BA8F4698E5}"/>
              </a:ext>
            </a:extLst>
          </p:cNvPr>
          <p:cNvPicPr>
            <a:picLocks noChangeAspect="1"/>
          </p:cNvPicPr>
          <p:nvPr/>
        </p:nvPicPr>
        <p:blipFill rotWithShape="1">
          <a:blip r:embed="rId2">
            <a:extLst>
              <a:ext uri="{28A0092B-C50C-407E-A947-70E740481C1C}">
                <a14:useLocalDpi xmlns:a14="http://schemas.microsoft.com/office/drawing/2010/main" val="0"/>
              </a:ext>
            </a:extLst>
          </a:blip>
          <a:srcRect l="21165" r="22994" b="26769"/>
          <a:stretch/>
        </p:blipFill>
        <p:spPr>
          <a:xfrm>
            <a:off x="2507225" y="953729"/>
            <a:ext cx="1397286" cy="1219200"/>
          </a:xfrm>
          <a:prstGeom prst="rect">
            <a:avLst/>
          </a:prstGeom>
        </p:spPr>
      </p:pic>
      <p:pic>
        <p:nvPicPr>
          <p:cNvPr id="6" name="Grafik 5" descr="Ein Bild, das Person, Schlips, Mann, Anzug enthält.&#10;&#10;Automatisch generierte Beschreibung">
            <a:extLst>
              <a:ext uri="{FF2B5EF4-FFF2-40B4-BE49-F238E27FC236}">
                <a16:creationId xmlns:a16="http://schemas.microsoft.com/office/drawing/2014/main" id="{8773A91E-0BCF-4F79-A248-1A90A98CE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7225" y="3570215"/>
            <a:ext cx="1397286" cy="1397286"/>
          </a:xfrm>
          <a:prstGeom prst="rect">
            <a:avLst/>
          </a:prstGeom>
        </p:spPr>
      </p:pic>
      <p:pic>
        <p:nvPicPr>
          <p:cNvPr id="8" name="Grafik 7" descr="Ein Bild, das Person, lächelnd, Mann, tragen enthält.&#10;&#10;Automatisch generierte Beschreibung">
            <a:extLst>
              <a:ext uri="{FF2B5EF4-FFF2-40B4-BE49-F238E27FC236}">
                <a16:creationId xmlns:a16="http://schemas.microsoft.com/office/drawing/2014/main" id="{7BDF88F6-28D0-47DE-8455-7F5C553C45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7225" y="2172929"/>
            <a:ext cx="1397286" cy="1397286"/>
          </a:xfrm>
          <a:prstGeom prst="rect">
            <a:avLst/>
          </a:prstGeom>
        </p:spPr>
      </p:pic>
    </p:spTree>
    <p:extLst>
      <p:ext uri="{BB962C8B-B14F-4D97-AF65-F5344CB8AC3E}">
        <p14:creationId xmlns:p14="http://schemas.microsoft.com/office/powerpoint/2010/main" val="2703639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95569A3-0A0E-4A82-9369-A0C4B5ACE799}"/>
              </a:ext>
            </a:extLst>
          </p:cNvPr>
          <p:cNvSpPr>
            <a:spLocks noGrp="1"/>
          </p:cNvSpPr>
          <p:nvPr>
            <p:ph type="sldNum" sz="quarter" idx="10"/>
          </p:nvPr>
        </p:nvSpPr>
        <p:spPr/>
        <p:txBody>
          <a:bodyPr/>
          <a:lstStyle/>
          <a:p>
            <a:pPr>
              <a:defRPr/>
            </a:pPr>
            <a:fld id="{D558EE55-B125-412A-A83A-9467165A60D8}" type="slidenum">
              <a:rPr lang="de-CH" smtClean="0"/>
              <a:pPr>
                <a:defRPr/>
              </a:pPr>
              <a:t>6</a:t>
            </a:fld>
            <a:endParaRPr lang="de-CH"/>
          </a:p>
        </p:txBody>
      </p:sp>
      <p:sp>
        <p:nvSpPr>
          <p:cNvPr id="3" name="Titel 2">
            <a:extLst>
              <a:ext uri="{FF2B5EF4-FFF2-40B4-BE49-F238E27FC236}">
                <a16:creationId xmlns:a16="http://schemas.microsoft.com/office/drawing/2014/main" id="{B34CA32E-4EA9-483F-8CEC-7853D22CD055}"/>
              </a:ext>
            </a:extLst>
          </p:cNvPr>
          <p:cNvSpPr>
            <a:spLocks noGrp="1"/>
          </p:cNvSpPr>
          <p:nvPr>
            <p:ph type="title"/>
          </p:nvPr>
        </p:nvSpPr>
        <p:spPr/>
        <p:txBody>
          <a:bodyPr/>
          <a:lstStyle/>
          <a:p>
            <a:r>
              <a:rPr lang="de-DE" dirty="0" err="1"/>
              <a:t>Pilotage</a:t>
            </a:r>
            <a:r>
              <a:rPr lang="de-DE" dirty="0"/>
              <a:t> du </a:t>
            </a:r>
            <a:r>
              <a:rPr lang="de-DE" dirty="0" err="1"/>
              <a:t>projet</a:t>
            </a:r>
            <a:r>
              <a:rPr lang="de-DE" dirty="0"/>
              <a:t> HAKA</a:t>
            </a:r>
            <a:endParaRPr lang="de-CH" dirty="0"/>
          </a:p>
        </p:txBody>
      </p:sp>
      <p:sp>
        <p:nvSpPr>
          <p:cNvPr id="4" name="Inhaltsplatzhalter 3">
            <a:extLst>
              <a:ext uri="{FF2B5EF4-FFF2-40B4-BE49-F238E27FC236}">
                <a16:creationId xmlns:a16="http://schemas.microsoft.com/office/drawing/2014/main" id="{4F71436B-8FE6-4E2C-86EF-86B9957976F3}"/>
              </a:ext>
            </a:extLst>
          </p:cNvPr>
          <p:cNvSpPr>
            <a:spLocks noGrp="1"/>
          </p:cNvSpPr>
          <p:nvPr>
            <p:ph sz="quarter" idx="11"/>
          </p:nvPr>
        </p:nvSpPr>
        <p:spPr/>
        <p:txBody>
          <a:bodyPr/>
          <a:lstStyle/>
          <a:p>
            <a:pPr lvl="1">
              <a:defRPr/>
            </a:pPr>
            <a:r>
              <a:rPr kumimoji="0" lang="de-DE" sz="2000" b="0" i="0" u="none" strike="noStrike" kern="0" cap="none" spc="0" normalizeH="0" baseline="0" noProof="0" dirty="0">
                <a:ln>
                  <a:noFill/>
                </a:ln>
                <a:solidFill>
                  <a:srgbClr val="646260"/>
                </a:solidFill>
                <a:effectLst/>
                <a:uLnTx/>
                <a:uFillTx/>
                <a:latin typeface="Arial"/>
                <a:ea typeface="+mn-ea"/>
                <a:cs typeface="+mn-cs"/>
              </a:rPr>
              <a:t>Peter Bleisch, </a:t>
            </a:r>
            <a:r>
              <a:rPr kumimoji="0" lang="de-DE" sz="2000" b="0" i="0" u="none" strike="noStrike" kern="0" cap="none" spc="0" normalizeH="0" baseline="0" noProof="0" dirty="0" err="1">
                <a:ln>
                  <a:noFill/>
                </a:ln>
                <a:solidFill>
                  <a:srgbClr val="646260"/>
                </a:solidFill>
                <a:effectLst/>
                <a:uLnTx/>
                <a:uFillTx/>
                <a:latin typeface="Arial"/>
                <a:ea typeface="+mn-ea"/>
                <a:cs typeface="+mn-cs"/>
              </a:rPr>
              <a:t>Président</a:t>
            </a:r>
            <a:r>
              <a:rPr kumimoji="0" lang="de-DE" sz="2000" b="0" i="0" u="none" strike="noStrike" kern="0" cap="none" spc="0" normalizeH="0" baseline="0" noProof="0" dirty="0">
                <a:ln>
                  <a:noFill/>
                </a:ln>
                <a:solidFill>
                  <a:srgbClr val="646260"/>
                </a:solidFill>
                <a:effectLst/>
                <a:uLnTx/>
                <a:uFillTx/>
                <a:latin typeface="Arial"/>
                <a:ea typeface="+mn-ea"/>
                <a:cs typeface="+mn-cs"/>
              </a:rPr>
              <a:t> </a:t>
            </a:r>
            <a:r>
              <a:rPr lang="de-DE" sz="2000" dirty="0">
                <a:solidFill>
                  <a:srgbClr val="646260"/>
                </a:solidFill>
                <a:latin typeface="Arial"/>
              </a:rPr>
              <a:t>C</a:t>
            </a:r>
            <a:r>
              <a:rPr kumimoji="0" lang="de-DE" sz="2000" b="0" i="0" u="none" strike="noStrike" kern="0" cap="none" spc="0" normalizeH="0" baseline="0" noProof="0" dirty="0">
                <a:ln>
                  <a:noFill/>
                </a:ln>
                <a:solidFill>
                  <a:srgbClr val="646260"/>
                </a:solidFill>
                <a:effectLst/>
                <a:uLnTx/>
                <a:uFillTx/>
                <a:latin typeface="Arial"/>
                <a:ea typeface="+mn-ea"/>
                <a:cs typeface="+mn-cs"/>
              </a:rPr>
              <a:t>OP, </a:t>
            </a:r>
            <a:r>
              <a:rPr lang="fr-FR" sz="2000" dirty="0">
                <a:solidFill>
                  <a:srgbClr val="646260"/>
                </a:solidFill>
                <a:latin typeface="Arial"/>
              </a:rPr>
              <a:t>Chef de l'Office pour les écoles moyennes et supérieures et la formation professionnelle C</a:t>
            </a:r>
            <a:r>
              <a:rPr lang="de-DE" sz="2000" dirty="0">
                <a:solidFill>
                  <a:srgbClr val="646260"/>
                </a:solidFill>
                <a:latin typeface="Arial"/>
              </a:rPr>
              <a:t>t. AR</a:t>
            </a:r>
          </a:p>
          <a:p>
            <a:pPr lvl="1">
              <a:defRPr/>
            </a:pPr>
            <a:r>
              <a:rPr lang="de-DE" sz="2000" dirty="0">
                <a:solidFill>
                  <a:srgbClr val="646260"/>
                </a:solidFill>
                <a:latin typeface="Arial"/>
              </a:rPr>
              <a:t>Martin Fischer, Ct. BE</a:t>
            </a:r>
          </a:p>
          <a:p>
            <a:pPr lvl="1">
              <a:defRPr/>
            </a:pPr>
            <a:r>
              <a:rPr kumimoji="0" lang="de-DE" sz="2000" b="0" i="0" u="none" strike="noStrike" kern="0" cap="none" spc="0" normalizeH="0" baseline="0" noProof="0" dirty="0">
                <a:ln>
                  <a:noFill/>
                </a:ln>
                <a:solidFill>
                  <a:srgbClr val="646260"/>
                </a:solidFill>
                <a:effectLst/>
                <a:uLnTx/>
                <a:uFillTx/>
                <a:latin typeface="Arial"/>
                <a:ea typeface="+mn-ea"/>
                <a:cs typeface="+mn-cs"/>
              </a:rPr>
              <a:t>Max Brügger, </a:t>
            </a:r>
            <a:r>
              <a:rPr lang="de-DE" sz="2000" dirty="0">
                <a:solidFill>
                  <a:srgbClr val="646260"/>
                </a:solidFill>
                <a:latin typeface="Arial"/>
              </a:rPr>
              <a:t>C</a:t>
            </a:r>
            <a:r>
              <a:rPr kumimoji="0" lang="de-DE" sz="2000" b="0" i="0" u="none" strike="noStrike" kern="0" cap="none" spc="0" normalizeH="0" baseline="0" noProof="0" dirty="0">
                <a:ln>
                  <a:noFill/>
                </a:ln>
                <a:solidFill>
                  <a:srgbClr val="646260"/>
                </a:solidFill>
                <a:effectLst/>
                <a:uLnTx/>
                <a:uFillTx/>
                <a:latin typeface="Arial"/>
                <a:ea typeface="+mn-ea"/>
                <a:cs typeface="+mn-cs"/>
              </a:rPr>
              <a:t>t. FR</a:t>
            </a:r>
          </a:p>
          <a:p>
            <a:pPr lvl="1">
              <a:defRPr/>
            </a:pPr>
            <a:r>
              <a:rPr lang="de-DE" sz="2000" dirty="0">
                <a:solidFill>
                  <a:srgbClr val="646260"/>
                </a:solidFill>
                <a:latin typeface="Arial"/>
              </a:rPr>
              <a:t>Christine Davatz/Dieter Kläy, </a:t>
            </a:r>
            <a:r>
              <a:rPr lang="fr-FR" sz="2000" dirty="0">
                <a:solidFill>
                  <a:srgbClr val="646260"/>
                </a:solidFill>
                <a:latin typeface="Arial"/>
              </a:rPr>
              <a:t>Union suisse des arts et métiers</a:t>
            </a:r>
            <a:endParaRPr lang="de-DE" sz="2000" dirty="0">
              <a:solidFill>
                <a:srgbClr val="646260"/>
              </a:solidFill>
              <a:latin typeface="Arial"/>
            </a:endParaRPr>
          </a:p>
          <a:p>
            <a:pPr lvl="1">
              <a:defRPr/>
            </a:pPr>
            <a:r>
              <a:rPr kumimoji="0" lang="de-DE" sz="2000" b="0" i="0" u="none" strike="noStrike" kern="0" cap="none" spc="0" normalizeH="0" baseline="0" noProof="0" dirty="0">
                <a:ln>
                  <a:noFill/>
                </a:ln>
                <a:solidFill>
                  <a:srgbClr val="646260"/>
                </a:solidFill>
                <a:effectLst/>
                <a:uLnTx/>
                <a:uFillTx/>
                <a:latin typeface="Arial"/>
                <a:ea typeface="+mn-ea"/>
                <a:cs typeface="+mn-cs"/>
              </a:rPr>
              <a:t>Nicole Meier, Union </a:t>
            </a:r>
            <a:r>
              <a:rPr kumimoji="0" lang="de-DE" sz="2000" b="0" i="0" u="none" strike="noStrike" kern="0" cap="none" spc="0" normalizeH="0" baseline="0" noProof="0" dirty="0" err="1">
                <a:ln>
                  <a:noFill/>
                </a:ln>
                <a:solidFill>
                  <a:srgbClr val="646260"/>
                </a:solidFill>
                <a:effectLst/>
                <a:uLnTx/>
                <a:uFillTx/>
                <a:latin typeface="Arial"/>
                <a:ea typeface="+mn-ea"/>
                <a:cs typeface="+mn-cs"/>
              </a:rPr>
              <a:t>Patronale</a:t>
            </a:r>
            <a:r>
              <a:rPr kumimoji="0" lang="de-DE" sz="2000" b="0" i="0" u="none" strike="noStrike" kern="0" cap="none" spc="0" normalizeH="0" baseline="0" noProof="0" dirty="0">
                <a:ln>
                  <a:noFill/>
                </a:ln>
                <a:solidFill>
                  <a:srgbClr val="646260"/>
                </a:solidFill>
                <a:effectLst/>
                <a:uLnTx/>
                <a:uFillTx/>
                <a:latin typeface="Arial"/>
                <a:ea typeface="+mn-ea"/>
                <a:cs typeface="+mn-cs"/>
              </a:rPr>
              <a:t> Suisse</a:t>
            </a:r>
          </a:p>
          <a:p>
            <a:pPr lvl="1">
              <a:defRPr/>
            </a:pPr>
            <a:r>
              <a:rPr lang="de-DE" sz="2000" dirty="0">
                <a:solidFill>
                  <a:srgbClr val="646260"/>
                </a:solidFill>
                <a:latin typeface="Arial"/>
              </a:rPr>
              <a:t>Georg Berger, TREP</a:t>
            </a:r>
            <a:endParaRPr kumimoji="0" lang="de-DE" sz="2000" b="0" i="0" u="none" strike="noStrike" kern="0" cap="none" spc="0" normalizeH="0" baseline="0" noProof="0" dirty="0">
              <a:ln>
                <a:noFill/>
              </a:ln>
              <a:solidFill>
                <a:srgbClr val="646260"/>
              </a:solidFill>
              <a:effectLst/>
              <a:uLnTx/>
              <a:uFillTx/>
              <a:latin typeface="Arial"/>
              <a:ea typeface="+mn-ea"/>
              <a:cs typeface="+mn-cs"/>
            </a:endParaRPr>
          </a:p>
          <a:p>
            <a:endParaRPr lang="de-CH" dirty="0"/>
          </a:p>
        </p:txBody>
      </p:sp>
    </p:spTree>
    <p:extLst>
      <p:ext uri="{BB962C8B-B14F-4D97-AF65-F5344CB8AC3E}">
        <p14:creationId xmlns:p14="http://schemas.microsoft.com/office/powerpoint/2010/main" val="4175886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1F8626A-8BBA-4CD8-8CA0-D2055B94290C}"/>
              </a:ext>
            </a:extLst>
          </p:cNvPr>
          <p:cNvGraphicFramePr>
            <a:graphicFrameLocks noChangeAspect="1"/>
          </p:cNvGraphicFramePr>
          <p:nvPr>
            <p:custDataLst>
              <p:tags r:id="rId1"/>
            </p:custDataLst>
            <p:extLst>
              <p:ext uri="{D42A27DB-BD31-4B8C-83A1-F6EECF244321}">
                <p14:modId xmlns:p14="http://schemas.microsoft.com/office/powerpoint/2010/main" val="6752562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6" imgH="526" progId="TCLayout.ActiveDocument.1">
                  <p:embed/>
                </p:oleObj>
              </mc:Choice>
              <mc:Fallback>
                <p:oleObj name="think-cell Folie" r:id="rId3" imgW="526" imgH="526" progId="TCLayout.ActiveDocument.1">
                  <p:embed/>
                  <p:pic>
                    <p:nvPicPr>
                      <p:cNvPr id="7" name="Objekt 6" hidden="1">
                        <a:extLst>
                          <a:ext uri="{FF2B5EF4-FFF2-40B4-BE49-F238E27FC236}">
                            <a16:creationId xmlns:a16="http://schemas.microsoft.com/office/drawing/2014/main" id="{E1F8626A-8BBA-4CD8-8CA0-D2055B94290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8" name="Rechteck 27">
            <a:extLst>
              <a:ext uri="{FF2B5EF4-FFF2-40B4-BE49-F238E27FC236}">
                <a16:creationId xmlns:a16="http://schemas.microsoft.com/office/drawing/2014/main" id="{3EBB49FD-7909-4060-8034-5D6338BAEC32}"/>
              </a:ext>
            </a:extLst>
          </p:cNvPr>
          <p:cNvSpPr/>
          <p:nvPr/>
        </p:nvSpPr>
        <p:spPr bwMode="auto">
          <a:xfrm>
            <a:off x="7636511" y="979514"/>
            <a:ext cx="4167779" cy="1432550"/>
          </a:xfrm>
          <a:prstGeom prst="rect">
            <a:avLst/>
          </a:prstGeom>
          <a:solidFill>
            <a:schemeClr val="accent1">
              <a:lumMod val="20000"/>
              <a:lumOff val="80000"/>
            </a:schemeClr>
          </a:solidFill>
          <a:ln w="19050" cap="flat" cmpd="sng" algn="ctr">
            <a:solidFill>
              <a:schemeClr val="accent1"/>
            </a:solidFill>
            <a:prstDash val="sysDash"/>
            <a:round/>
            <a:headEnd type="none" w="lg" len="lg"/>
            <a:tailEnd type="none" w="lg" len="lg"/>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CH" sz="1400" b="1" i="0" u="none" strike="noStrike" kern="1200" cap="none" spc="0" normalizeH="0" baseline="0" noProof="0" dirty="0">
                <a:ln>
                  <a:noFill/>
                </a:ln>
                <a:solidFill>
                  <a:srgbClr val="336483">
                    <a:lumMod val="50000"/>
                  </a:srgbClr>
                </a:solidFill>
                <a:effectLst/>
                <a:uLnTx/>
                <a:uFillTx/>
                <a:latin typeface="Arial"/>
                <a:ea typeface="+mn-ea"/>
                <a:cs typeface="Arial" charset="0"/>
              </a:rPr>
              <a:t>PROCESSUS</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CH" sz="1400" b="1" i="0" u="none" strike="noStrike" kern="1200" cap="none" spc="0" normalizeH="0" baseline="0" noProof="0" dirty="0">
              <a:ln>
                <a:noFill/>
              </a:ln>
              <a:solidFill>
                <a:srgbClr val="336483">
                  <a:lumMod val="50000"/>
                </a:srgbClr>
              </a:solidFill>
              <a:effectLst/>
              <a:uLnTx/>
              <a:uFillTx/>
              <a:latin typeface="Arial"/>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a:ln>
                  <a:noFill/>
                </a:ln>
                <a:solidFill>
                  <a:srgbClr val="336483">
                    <a:lumMod val="50000"/>
                  </a:srgbClr>
                </a:solidFill>
                <a:effectLst/>
                <a:uLnTx/>
                <a:uFillTx/>
                <a:latin typeface="Arial"/>
                <a:ea typeface="+mn-ea"/>
                <a:cs typeface="Arial" charset="0"/>
              </a:rPr>
              <a:t>GP</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CH" sz="1400" b="0" i="0" u="none" strike="noStrike" kern="1200" cap="none" spc="0" normalizeH="0" baseline="0" noProof="0" dirty="0">
              <a:ln>
                <a:noFill/>
              </a:ln>
              <a:solidFill>
                <a:srgbClr val="336483">
                  <a:lumMod val="50000"/>
                </a:srgbClr>
              </a:solidFill>
              <a:effectLst/>
              <a:uLnTx/>
              <a:uFillTx/>
              <a:latin typeface="Arial"/>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a:ln>
                  <a:noFill/>
                </a:ln>
                <a:solidFill>
                  <a:srgbClr val="336483">
                    <a:lumMod val="50000"/>
                  </a:srgbClr>
                </a:solidFill>
                <a:effectLst/>
                <a:uLnTx/>
                <a:uFillTx/>
                <a:latin typeface="Arial"/>
                <a:ea typeface="+mn-ea"/>
                <a:cs typeface="Arial" charset="0"/>
              </a:rPr>
              <a:t>PED</a:t>
            </a:r>
          </a:p>
        </p:txBody>
      </p:sp>
      <p:sp>
        <p:nvSpPr>
          <p:cNvPr id="2" name="Foliennummernplatzhalter 1">
            <a:extLst>
              <a:ext uri="{FF2B5EF4-FFF2-40B4-BE49-F238E27FC236}">
                <a16:creationId xmlns:a16="http://schemas.microsoft.com/office/drawing/2014/main" id="{8C561BFB-3379-4F38-A380-7043D25E22AA}"/>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58EE55-B125-412A-A83A-9467165A60D8}" type="slidenum">
              <a:rPr kumimoji="0" lang="de-CH" sz="1000" b="0" i="0" u="none" strike="noStrike" kern="1200" cap="none" spc="0" normalizeH="0" baseline="0" noProof="0" smtClean="0">
                <a:ln>
                  <a:noFill/>
                </a:ln>
                <a:solidFill>
                  <a:srgbClr val="646260"/>
                </a:solidFill>
                <a:effectLst/>
                <a:uLnTx/>
                <a:uFillTx/>
                <a:latin typeface="Arial"/>
                <a:ea typeface="+mn-ea"/>
                <a:cs typeface="Arial" charset="0"/>
              </a:rPr>
              <a:t>7</a:t>
            </a:fld>
            <a:endParaRPr kumimoji="0" lang="de-CH" sz="1000" b="0" i="0" u="none" strike="noStrike" kern="1200" cap="none" spc="0" normalizeH="0" baseline="0" noProof="0">
              <a:ln>
                <a:noFill/>
              </a:ln>
              <a:solidFill>
                <a:srgbClr val="646260"/>
              </a:solidFill>
              <a:effectLst/>
              <a:uLnTx/>
              <a:uFillTx/>
              <a:latin typeface="Arial"/>
              <a:ea typeface="+mn-ea"/>
              <a:cs typeface="Arial" charset="0"/>
            </a:endParaRPr>
          </a:p>
        </p:txBody>
      </p:sp>
      <p:sp>
        <p:nvSpPr>
          <p:cNvPr id="3" name="Titel 2">
            <a:extLst>
              <a:ext uri="{FF2B5EF4-FFF2-40B4-BE49-F238E27FC236}">
                <a16:creationId xmlns:a16="http://schemas.microsoft.com/office/drawing/2014/main" id="{A62EC3E8-1666-4BB9-8EE8-4CFE330CAF35}"/>
              </a:ext>
            </a:extLst>
          </p:cNvPr>
          <p:cNvSpPr>
            <a:spLocks noGrp="1"/>
          </p:cNvSpPr>
          <p:nvPr>
            <p:ph type="title"/>
          </p:nvPr>
        </p:nvSpPr>
        <p:spPr/>
        <p:txBody>
          <a:bodyPr vert="horz"/>
          <a:lstStyle/>
          <a:p>
            <a:r>
              <a:rPr lang="de-DE" dirty="0"/>
              <a:t>Aperçu des projets</a:t>
            </a:r>
            <a:endParaRPr lang="de-CH" dirty="0"/>
          </a:p>
        </p:txBody>
      </p:sp>
      <p:sp>
        <p:nvSpPr>
          <p:cNvPr id="5" name="Rechteck 4">
            <a:extLst>
              <a:ext uri="{FF2B5EF4-FFF2-40B4-BE49-F238E27FC236}">
                <a16:creationId xmlns:a16="http://schemas.microsoft.com/office/drawing/2014/main" id="{952EF770-35CB-484A-9BBA-CCE9E6CC83F8}"/>
              </a:ext>
            </a:extLst>
          </p:cNvPr>
          <p:cNvSpPr/>
          <p:nvPr/>
        </p:nvSpPr>
        <p:spPr bwMode="auto">
          <a:xfrm>
            <a:off x="2862475" y="4494842"/>
            <a:ext cx="4167779" cy="1091395"/>
          </a:xfrm>
          <a:prstGeom prst="rect">
            <a:avLst/>
          </a:prstGeom>
          <a:solidFill>
            <a:schemeClr val="accent3">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a:ln>
                  <a:noFill/>
                </a:ln>
                <a:solidFill>
                  <a:srgbClr val="A2A09E">
                    <a:lumMod val="50000"/>
                  </a:srgbClr>
                </a:solidFill>
                <a:effectLst/>
                <a:uLnTx/>
                <a:uFillTx/>
                <a:latin typeface="Arial"/>
                <a:ea typeface="+mn-ea"/>
                <a:cs typeface="Arial"/>
              </a:rPr>
              <a:t>Mise à disposition de l'infrastructure technique et gestion du domaine, y compris les participants, les adaptateurs, les types de messages, les autorisations et la coordination avec l'OFS.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a:ln>
                  <a:noFill/>
                </a:ln>
                <a:solidFill>
                  <a:srgbClr val="A2A09E">
                    <a:lumMod val="50000"/>
                  </a:srgbClr>
                </a:solidFill>
                <a:effectLst/>
                <a:uLnTx/>
                <a:uFillTx/>
                <a:latin typeface="Arial"/>
                <a:ea typeface="+mn-ea"/>
                <a:cs typeface="Arial" charset="0"/>
              </a:rPr>
              <a:t>Mise en œuvre d'exemples de processus</a:t>
            </a:r>
          </a:p>
        </p:txBody>
      </p:sp>
      <p:sp>
        <p:nvSpPr>
          <p:cNvPr id="8" name="Ellipse 7">
            <a:extLst>
              <a:ext uri="{FF2B5EF4-FFF2-40B4-BE49-F238E27FC236}">
                <a16:creationId xmlns:a16="http://schemas.microsoft.com/office/drawing/2014/main" id="{B031D8ED-73EB-4F3B-ADBC-AC7EA6AB40B8}"/>
              </a:ext>
            </a:extLst>
          </p:cNvPr>
          <p:cNvSpPr/>
          <p:nvPr/>
        </p:nvSpPr>
        <p:spPr bwMode="auto">
          <a:xfrm>
            <a:off x="636106" y="1431629"/>
            <a:ext cx="1861930" cy="669235"/>
          </a:xfrm>
          <a:prstGeom prst="ellipse">
            <a:avLst/>
          </a:prstGeom>
          <a:solidFill>
            <a:schemeClr val="accent1">
              <a:lumMod val="20000"/>
              <a:lumOff val="8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1" i="0" u="none" strike="noStrike" kern="1200" cap="none" spc="0" normalizeH="0" baseline="0" noProof="0">
                <a:ln>
                  <a:noFill/>
                </a:ln>
                <a:solidFill>
                  <a:srgbClr val="336483">
                    <a:lumMod val="50000"/>
                  </a:srgbClr>
                </a:solidFill>
                <a:effectLst/>
                <a:uLnTx/>
                <a:uFillTx/>
                <a:latin typeface="Arial"/>
                <a:ea typeface="+mn-ea"/>
                <a:cs typeface="Arial" charset="0"/>
              </a:rPr>
              <a:t>HAKA</a:t>
            </a:r>
          </a:p>
        </p:txBody>
      </p:sp>
      <p:sp>
        <p:nvSpPr>
          <p:cNvPr id="9" name="Ellipse 8">
            <a:extLst>
              <a:ext uri="{FF2B5EF4-FFF2-40B4-BE49-F238E27FC236}">
                <a16:creationId xmlns:a16="http://schemas.microsoft.com/office/drawing/2014/main" id="{D4FA4EE0-6EB9-4228-90DC-33037A6E72B3}"/>
              </a:ext>
            </a:extLst>
          </p:cNvPr>
          <p:cNvSpPr/>
          <p:nvPr/>
        </p:nvSpPr>
        <p:spPr bwMode="auto">
          <a:xfrm>
            <a:off x="636106" y="3068776"/>
            <a:ext cx="1861930" cy="669235"/>
          </a:xfrm>
          <a:prstGeom prst="ellipse">
            <a:avLst/>
          </a:prstGeom>
          <a:solidFill>
            <a:schemeClr val="accent6">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1" i="0" u="none" strike="noStrike" kern="1200" cap="none" spc="0" normalizeH="0" baseline="0" noProof="0" err="1">
                <a:ln>
                  <a:noFill/>
                </a:ln>
                <a:solidFill>
                  <a:srgbClr val="B3CA2C">
                    <a:lumMod val="50000"/>
                  </a:srgbClr>
                </a:solidFill>
                <a:effectLst/>
                <a:uLnTx/>
                <a:uFillTx/>
                <a:latin typeface="Arial"/>
                <a:ea typeface="+mn-ea"/>
                <a:cs typeface="Arial" charset="0"/>
              </a:rPr>
              <a:t>eCH</a:t>
            </a:r>
            <a:endParaRPr kumimoji="0" lang="de-CH" sz="1400" b="1" i="0" u="none" strike="noStrike" kern="1200" cap="none" spc="0" normalizeH="0" baseline="0" noProof="0">
              <a:ln>
                <a:noFill/>
              </a:ln>
              <a:solidFill>
                <a:srgbClr val="B3CA2C">
                  <a:lumMod val="50000"/>
                </a:srgbClr>
              </a:solidFill>
              <a:effectLst/>
              <a:uLnTx/>
              <a:uFillTx/>
              <a:latin typeface="Arial"/>
              <a:ea typeface="+mn-ea"/>
              <a:cs typeface="Arial" charset="0"/>
            </a:endParaRPr>
          </a:p>
        </p:txBody>
      </p:sp>
      <p:sp>
        <p:nvSpPr>
          <p:cNvPr id="10" name="Ellipse 9">
            <a:extLst>
              <a:ext uri="{FF2B5EF4-FFF2-40B4-BE49-F238E27FC236}">
                <a16:creationId xmlns:a16="http://schemas.microsoft.com/office/drawing/2014/main" id="{12C4FEB2-C7A1-4B2E-A97B-35C3E61578BD}"/>
              </a:ext>
            </a:extLst>
          </p:cNvPr>
          <p:cNvSpPr/>
          <p:nvPr/>
        </p:nvSpPr>
        <p:spPr bwMode="auto">
          <a:xfrm>
            <a:off x="636106" y="4705923"/>
            <a:ext cx="1861930" cy="669235"/>
          </a:xfrm>
          <a:prstGeom prst="ellipse">
            <a:avLst/>
          </a:prstGeom>
          <a:solidFill>
            <a:schemeClr val="accent3">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1" i="0" u="none" strike="noStrike" kern="1200" cap="none" spc="0" normalizeH="0" baseline="0" noProof="0" err="1">
                <a:ln>
                  <a:noFill/>
                </a:ln>
                <a:solidFill>
                  <a:srgbClr val="A2A09E">
                    <a:lumMod val="50000"/>
                  </a:srgbClr>
                </a:solidFill>
                <a:effectLst/>
                <a:uLnTx/>
                <a:uFillTx/>
                <a:latin typeface="Arial"/>
                <a:ea typeface="+mn-ea"/>
                <a:cs typeface="Arial" charset="0"/>
              </a:rPr>
              <a:t>sedex</a:t>
            </a:r>
            <a:endParaRPr kumimoji="0" lang="de-CH" sz="1400" b="1" i="0" u="none" strike="noStrike" kern="1200" cap="none" spc="0" normalizeH="0" baseline="0" noProof="0">
              <a:ln>
                <a:noFill/>
              </a:ln>
              <a:solidFill>
                <a:srgbClr val="A2A09E">
                  <a:lumMod val="50000"/>
                </a:srgbClr>
              </a:solidFill>
              <a:effectLst/>
              <a:uLnTx/>
              <a:uFillTx/>
              <a:latin typeface="Arial"/>
              <a:ea typeface="+mn-ea"/>
              <a:cs typeface="Arial" charset="0"/>
            </a:endParaRPr>
          </a:p>
        </p:txBody>
      </p:sp>
      <p:sp>
        <p:nvSpPr>
          <p:cNvPr id="11" name="Rechteck 10">
            <a:extLst>
              <a:ext uri="{FF2B5EF4-FFF2-40B4-BE49-F238E27FC236}">
                <a16:creationId xmlns:a16="http://schemas.microsoft.com/office/drawing/2014/main" id="{656FDD0A-59FF-4EFA-A3D8-C7240F59EBE7}"/>
              </a:ext>
            </a:extLst>
          </p:cNvPr>
          <p:cNvSpPr/>
          <p:nvPr/>
        </p:nvSpPr>
        <p:spPr bwMode="auto">
          <a:xfrm>
            <a:off x="2862475" y="2857695"/>
            <a:ext cx="4167779" cy="1091395"/>
          </a:xfrm>
          <a:prstGeom prst="rect">
            <a:avLst/>
          </a:prstGeom>
          <a:solidFill>
            <a:schemeClr val="accent6">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a:ln>
                  <a:noFill/>
                </a:ln>
                <a:solidFill>
                  <a:srgbClr val="B3CA2C">
                    <a:lumMod val="50000"/>
                  </a:srgbClr>
                </a:solidFill>
                <a:effectLst/>
                <a:uLnTx/>
                <a:uFillTx/>
                <a:latin typeface="Arial"/>
                <a:ea typeface="+mn-ea"/>
                <a:cs typeface="Arial"/>
              </a:rPr>
              <a:t>Mise en </a:t>
            </a:r>
            <a:r>
              <a:rPr kumimoji="0" lang="de-CH" sz="1400" b="0" i="0" u="none" strike="noStrike" kern="1200" cap="none" spc="0" normalizeH="0" baseline="0" noProof="0" dirty="0" err="1">
                <a:ln>
                  <a:noFill/>
                </a:ln>
                <a:solidFill>
                  <a:srgbClr val="B3CA2C">
                    <a:lumMod val="50000"/>
                  </a:srgbClr>
                </a:solidFill>
                <a:effectLst/>
                <a:uLnTx/>
                <a:uFillTx/>
                <a:latin typeface="Arial"/>
                <a:ea typeface="+mn-ea"/>
                <a:cs typeface="Arial"/>
              </a:rPr>
              <a:t>œuvre</a:t>
            </a:r>
            <a:r>
              <a:rPr kumimoji="0" lang="de-CH" sz="1400" b="0" i="0" u="none" strike="noStrike" kern="1200" cap="none" spc="0" normalizeH="0" baseline="0" noProof="0" dirty="0">
                <a:ln>
                  <a:noFill/>
                </a:ln>
                <a:solidFill>
                  <a:srgbClr val="B3CA2C">
                    <a:lumMod val="50000"/>
                  </a:srgbClr>
                </a:solidFill>
                <a:effectLst/>
                <a:uLnTx/>
                <a:uFillTx/>
                <a:latin typeface="Arial"/>
                <a:ea typeface="+mn-ea"/>
                <a:cs typeface="Arial"/>
              </a:rPr>
              <a:t> </a:t>
            </a:r>
            <a:r>
              <a:rPr kumimoji="0" lang="de-CH" sz="1400" b="0" i="0" u="none" strike="noStrike" kern="1200" cap="none" spc="0" normalizeH="0" baseline="0" noProof="0" dirty="0" err="1">
                <a:ln>
                  <a:noFill/>
                </a:ln>
                <a:solidFill>
                  <a:srgbClr val="B3CA2C">
                    <a:lumMod val="50000"/>
                  </a:srgbClr>
                </a:solidFill>
                <a:effectLst/>
                <a:uLnTx/>
                <a:uFillTx/>
                <a:latin typeface="Arial"/>
                <a:ea typeface="+mn-ea"/>
                <a:cs typeface="Arial"/>
              </a:rPr>
              <a:t>technique</a:t>
            </a:r>
            <a:r>
              <a:rPr kumimoji="0" lang="de-CH" sz="1400" b="0" i="0" u="none" strike="noStrike" kern="1200" cap="none" spc="0" normalizeH="0" baseline="0" noProof="0" dirty="0">
                <a:ln>
                  <a:noFill/>
                </a:ln>
                <a:solidFill>
                  <a:srgbClr val="B3CA2C">
                    <a:lumMod val="50000"/>
                  </a:srgbClr>
                </a:solidFill>
                <a:effectLst/>
                <a:uLnTx/>
                <a:uFillTx/>
                <a:latin typeface="Arial"/>
                <a:ea typeface="+mn-ea"/>
                <a:cs typeface="Arial"/>
              </a:rPr>
              <a:t> des </a:t>
            </a:r>
            <a:r>
              <a:rPr kumimoji="0" lang="de-CH" sz="1400" b="0" i="0" u="none" strike="noStrike" kern="1200" cap="none" spc="0" normalizeH="0" baseline="0" noProof="0" dirty="0" err="1">
                <a:ln>
                  <a:noFill/>
                </a:ln>
                <a:solidFill>
                  <a:srgbClr val="B3CA2C">
                    <a:lumMod val="50000"/>
                  </a:srgbClr>
                </a:solidFill>
                <a:effectLst/>
                <a:uLnTx/>
                <a:uFillTx/>
                <a:latin typeface="Arial"/>
                <a:ea typeface="+mn-ea"/>
                <a:cs typeface="Arial"/>
              </a:rPr>
              <a:t>processus</a:t>
            </a:r>
            <a:r>
              <a:rPr kumimoji="0" lang="de-CH" sz="1400" b="0" i="0" u="none" strike="noStrike" kern="1200" cap="none" spc="0" normalizeH="0" baseline="0" noProof="0" dirty="0">
                <a:ln>
                  <a:noFill/>
                </a:ln>
                <a:solidFill>
                  <a:srgbClr val="B3CA2C">
                    <a:lumMod val="50000"/>
                  </a:srgbClr>
                </a:solidFill>
                <a:effectLst/>
                <a:uLnTx/>
                <a:uFillTx/>
                <a:latin typeface="Arial"/>
                <a:ea typeface="+mn-ea"/>
                <a:cs typeface="Arial"/>
              </a:rPr>
              <a:t> </a:t>
            </a:r>
            <a:r>
              <a:rPr kumimoji="0" lang="de-CH" sz="1400" b="0" i="0" u="none" strike="noStrike" kern="1200" cap="none" spc="0" normalizeH="0" baseline="0" noProof="0" dirty="0" err="1">
                <a:ln>
                  <a:noFill/>
                </a:ln>
                <a:solidFill>
                  <a:srgbClr val="B3CA2C">
                    <a:lumMod val="50000"/>
                  </a:srgbClr>
                </a:solidFill>
                <a:effectLst/>
                <a:uLnTx/>
                <a:uFillTx/>
                <a:latin typeface="Arial"/>
                <a:ea typeface="+mn-ea"/>
                <a:cs typeface="Arial"/>
              </a:rPr>
              <a:t>d'échange</a:t>
            </a:r>
            <a:r>
              <a:rPr kumimoji="0" lang="de-CH" sz="1400" b="0" i="0" u="none" strike="noStrike" kern="1200" cap="none" spc="0" normalizeH="0" baseline="0" noProof="0" dirty="0">
                <a:ln>
                  <a:noFill/>
                </a:ln>
                <a:solidFill>
                  <a:srgbClr val="B3CA2C">
                    <a:lumMod val="50000"/>
                  </a:srgbClr>
                </a:solidFill>
                <a:effectLst/>
                <a:uLnTx/>
                <a:uFillTx/>
                <a:latin typeface="Arial"/>
                <a:ea typeface="+mn-ea"/>
                <a:cs typeface="Arial"/>
              </a:rPr>
              <a:t> de </a:t>
            </a:r>
            <a:r>
              <a:rPr kumimoji="0" lang="de-CH" sz="1400" b="0" i="0" u="none" strike="noStrike" kern="1200" cap="none" spc="0" normalizeH="0" baseline="0" noProof="0" dirty="0" err="1">
                <a:ln>
                  <a:noFill/>
                </a:ln>
                <a:solidFill>
                  <a:srgbClr val="B3CA2C">
                    <a:lumMod val="50000"/>
                  </a:srgbClr>
                </a:solidFill>
                <a:effectLst/>
                <a:uLnTx/>
                <a:uFillTx/>
                <a:latin typeface="Arial"/>
                <a:ea typeface="+mn-ea"/>
                <a:cs typeface="Arial"/>
              </a:rPr>
              <a:t>données</a:t>
            </a:r>
            <a:r>
              <a:rPr kumimoji="0" lang="de-CH" sz="1400" b="0" i="0" u="none" strike="noStrike" kern="1200" cap="none" spc="0" normalizeH="0" baseline="0" noProof="0" dirty="0">
                <a:ln>
                  <a:noFill/>
                </a:ln>
                <a:solidFill>
                  <a:srgbClr val="B3CA2C">
                    <a:lumMod val="50000"/>
                  </a:srgbClr>
                </a:solidFill>
                <a:effectLst/>
                <a:uLnTx/>
                <a:uFillTx/>
                <a:latin typeface="Arial"/>
                <a:ea typeface="+mn-ea"/>
                <a:cs typeface="Arial"/>
              </a:rPr>
              <a:t> à </a:t>
            </a:r>
            <a:r>
              <a:rPr kumimoji="0" lang="de-CH" sz="1400" b="0" i="0" u="none" strike="noStrike" kern="1200" cap="none" spc="0" normalizeH="0" baseline="0" noProof="0" dirty="0" err="1">
                <a:ln>
                  <a:noFill/>
                </a:ln>
                <a:solidFill>
                  <a:srgbClr val="B3CA2C">
                    <a:lumMod val="50000"/>
                  </a:srgbClr>
                </a:solidFill>
                <a:effectLst/>
                <a:uLnTx/>
                <a:uFillTx/>
                <a:latin typeface="Arial"/>
                <a:ea typeface="+mn-ea"/>
                <a:cs typeface="Arial"/>
              </a:rPr>
              <a:t>l’aide</a:t>
            </a:r>
            <a:r>
              <a:rPr kumimoji="0" lang="de-CH" sz="1400" b="0" i="0" u="none" strike="noStrike" kern="1200" cap="none" spc="0" normalizeH="0" baseline="0" noProof="0" dirty="0">
                <a:ln>
                  <a:noFill/>
                </a:ln>
                <a:solidFill>
                  <a:srgbClr val="B3CA2C">
                    <a:lumMod val="50000"/>
                  </a:srgbClr>
                </a:solidFill>
                <a:effectLst/>
                <a:uLnTx/>
                <a:uFillTx/>
                <a:latin typeface="Arial"/>
                <a:ea typeface="+mn-ea"/>
                <a:cs typeface="Arial"/>
              </a:rPr>
              <a:t> de la </a:t>
            </a:r>
            <a:r>
              <a:rPr kumimoji="0" lang="de-CH" sz="1400" b="0" i="0" u="none" strike="noStrike" kern="1200" cap="none" spc="0" normalizeH="0" baseline="0" noProof="0" dirty="0" err="1">
                <a:ln>
                  <a:noFill/>
                </a:ln>
                <a:solidFill>
                  <a:srgbClr val="B3CA2C">
                    <a:lumMod val="50000"/>
                  </a:srgbClr>
                </a:solidFill>
                <a:effectLst/>
                <a:uLnTx/>
                <a:uFillTx/>
                <a:latin typeface="Arial"/>
                <a:ea typeface="+mn-ea"/>
                <a:cs typeface="Arial"/>
              </a:rPr>
              <a:t>définition</a:t>
            </a:r>
            <a:r>
              <a:rPr kumimoji="0" lang="de-CH" sz="1400" b="0" i="0" u="none" strike="noStrike" kern="1200" cap="none" spc="0" normalizeH="0" baseline="0" noProof="0" dirty="0">
                <a:ln>
                  <a:noFill/>
                </a:ln>
                <a:solidFill>
                  <a:srgbClr val="B3CA2C">
                    <a:lumMod val="50000"/>
                  </a:srgbClr>
                </a:solidFill>
                <a:effectLst/>
                <a:uLnTx/>
                <a:uFillTx/>
                <a:latin typeface="Arial"/>
                <a:ea typeface="+mn-ea"/>
                <a:cs typeface="Arial"/>
              </a:rPr>
              <a:t> des </a:t>
            </a:r>
            <a:r>
              <a:rPr kumimoji="0" lang="de-CH" sz="1400" b="0" i="0" u="none" strike="noStrike" kern="1200" cap="none" spc="0" normalizeH="0" baseline="0" noProof="0" dirty="0" err="1">
                <a:ln>
                  <a:noFill/>
                </a:ln>
                <a:solidFill>
                  <a:srgbClr val="B3CA2C">
                    <a:lumMod val="50000"/>
                  </a:srgbClr>
                </a:solidFill>
                <a:effectLst/>
                <a:uLnTx/>
                <a:uFillTx/>
                <a:latin typeface="Arial"/>
                <a:ea typeface="+mn-ea"/>
                <a:cs typeface="Arial"/>
              </a:rPr>
              <a:t>messages</a:t>
            </a:r>
            <a:r>
              <a:rPr kumimoji="0" lang="de-CH" sz="1400" b="0" i="0" u="none" strike="noStrike" kern="1200" cap="none" spc="0" normalizeH="0" baseline="0" noProof="0" dirty="0">
                <a:ln>
                  <a:noFill/>
                </a:ln>
                <a:solidFill>
                  <a:srgbClr val="B3CA2C">
                    <a:lumMod val="50000"/>
                  </a:srgbClr>
                </a:solidFill>
                <a:effectLst/>
                <a:uLnTx/>
                <a:uFillTx/>
                <a:latin typeface="Arial"/>
                <a:ea typeface="+mn-ea"/>
                <a:cs typeface="Arial"/>
              </a:rPr>
              <a:t> (</a:t>
            </a:r>
            <a:r>
              <a:rPr kumimoji="0" lang="de-CH" sz="1400" b="0" i="0" u="none" strike="noStrike" kern="1200" cap="none" spc="0" normalizeH="0" baseline="0" noProof="0" dirty="0" err="1">
                <a:ln>
                  <a:noFill/>
                </a:ln>
                <a:solidFill>
                  <a:srgbClr val="B3CA2C">
                    <a:lumMod val="50000"/>
                  </a:srgbClr>
                </a:solidFill>
                <a:effectLst/>
                <a:uLnTx/>
                <a:uFillTx/>
                <a:latin typeface="Arial"/>
                <a:ea typeface="+mn-ea"/>
                <a:cs typeface="Arial"/>
              </a:rPr>
              <a:t>spécification</a:t>
            </a:r>
            <a:r>
              <a:rPr kumimoji="0" lang="de-CH" sz="1400" b="0" i="0" u="none" strike="noStrike" kern="1200" cap="none" spc="0" normalizeH="0" baseline="0" noProof="0" dirty="0">
                <a:ln>
                  <a:noFill/>
                </a:ln>
                <a:solidFill>
                  <a:srgbClr val="B3CA2C">
                    <a:lumMod val="50000"/>
                  </a:srgbClr>
                </a:solidFill>
                <a:effectLst/>
                <a:uLnTx/>
                <a:uFillTx/>
                <a:latin typeface="Arial"/>
                <a:ea typeface="+mn-ea"/>
                <a:cs typeface="Arial"/>
              </a:rPr>
              <a:t> des </a:t>
            </a:r>
            <a:r>
              <a:rPr kumimoji="0" lang="de-CH" sz="1400" b="0" i="0" u="none" strike="noStrike" kern="1200" cap="none" spc="0" normalizeH="0" baseline="0" noProof="0" dirty="0" err="1">
                <a:ln>
                  <a:noFill/>
                </a:ln>
                <a:solidFill>
                  <a:srgbClr val="B3CA2C">
                    <a:lumMod val="50000"/>
                  </a:srgbClr>
                </a:solidFill>
                <a:effectLst/>
                <a:uLnTx/>
                <a:uFillTx/>
                <a:latin typeface="Arial"/>
                <a:ea typeface="+mn-ea"/>
                <a:cs typeface="Arial"/>
              </a:rPr>
              <a:t>messages</a:t>
            </a:r>
            <a:r>
              <a:rPr kumimoji="0" lang="de-CH" sz="1400" b="0" i="0" u="none" strike="noStrike" kern="1200" cap="none" spc="0" normalizeH="0" baseline="0" noProof="0" dirty="0">
                <a:ln>
                  <a:noFill/>
                </a:ln>
                <a:solidFill>
                  <a:srgbClr val="B3CA2C">
                    <a:lumMod val="50000"/>
                  </a:srgbClr>
                </a:solidFill>
                <a:effectLst/>
                <a:uLnTx/>
                <a:uFillTx/>
                <a:latin typeface="Arial"/>
                <a:ea typeface="+mn-ea"/>
                <a:cs typeface="Arial"/>
              </a:rPr>
              <a:t>) et la </a:t>
            </a:r>
            <a:r>
              <a:rPr kumimoji="0" lang="de-CH" sz="1400" b="0" i="0" u="none" strike="noStrike" kern="1200" cap="none" spc="0" normalizeH="0" baseline="0" noProof="0" dirty="0" err="1">
                <a:ln>
                  <a:noFill/>
                </a:ln>
                <a:solidFill>
                  <a:srgbClr val="B3CA2C">
                    <a:lumMod val="50000"/>
                  </a:srgbClr>
                </a:solidFill>
                <a:effectLst/>
                <a:uLnTx/>
                <a:uFillTx/>
                <a:latin typeface="Arial"/>
                <a:ea typeface="+mn-ea"/>
                <a:cs typeface="Arial"/>
              </a:rPr>
              <a:t>création</a:t>
            </a:r>
            <a:r>
              <a:rPr kumimoji="0" lang="de-CH" sz="1400" b="0" i="0" u="none" strike="noStrike" kern="1200" cap="none" spc="0" normalizeH="0" baseline="0" noProof="0" dirty="0">
                <a:ln>
                  <a:noFill/>
                </a:ln>
                <a:solidFill>
                  <a:srgbClr val="B3CA2C">
                    <a:lumMod val="50000"/>
                  </a:srgbClr>
                </a:solidFill>
                <a:effectLst/>
                <a:uLnTx/>
                <a:uFillTx/>
                <a:latin typeface="Arial"/>
                <a:ea typeface="+mn-ea"/>
                <a:cs typeface="Arial"/>
              </a:rPr>
              <a:t> de </a:t>
            </a:r>
            <a:r>
              <a:rPr kumimoji="0" lang="de-CH" sz="1400" b="0" i="0" u="none" strike="noStrike" kern="1200" cap="none" spc="0" normalizeH="0" baseline="0" noProof="0" dirty="0" err="1">
                <a:ln>
                  <a:noFill/>
                </a:ln>
                <a:solidFill>
                  <a:srgbClr val="B3CA2C">
                    <a:lumMod val="50000"/>
                  </a:srgbClr>
                </a:solidFill>
                <a:effectLst/>
                <a:uLnTx/>
                <a:uFillTx/>
                <a:latin typeface="Arial"/>
                <a:ea typeface="+mn-ea"/>
                <a:cs typeface="Arial"/>
              </a:rPr>
              <a:t>normes</a:t>
            </a:r>
            <a:r>
              <a:rPr kumimoji="0" lang="de-CH" sz="1400" b="0" i="0" u="none" strike="noStrike" kern="1200" cap="none" spc="0" normalizeH="0" baseline="0" noProof="0" dirty="0">
                <a:ln>
                  <a:noFill/>
                </a:ln>
                <a:solidFill>
                  <a:srgbClr val="B3CA2C">
                    <a:lumMod val="50000"/>
                  </a:srgbClr>
                </a:solidFill>
                <a:effectLst/>
                <a:uLnTx/>
                <a:uFillTx/>
                <a:latin typeface="Arial"/>
                <a:ea typeface="+mn-ea"/>
                <a:cs typeface="Arial"/>
              </a:rPr>
              <a:t> eCH</a:t>
            </a:r>
          </a:p>
        </p:txBody>
      </p:sp>
      <p:sp>
        <p:nvSpPr>
          <p:cNvPr id="12" name="Rechteck 11">
            <a:extLst>
              <a:ext uri="{FF2B5EF4-FFF2-40B4-BE49-F238E27FC236}">
                <a16:creationId xmlns:a16="http://schemas.microsoft.com/office/drawing/2014/main" id="{FDF86EAA-A6EF-4984-A7E0-219604E0193A}"/>
              </a:ext>
            </a:extLst>
          </p:cNvPr>
          <p:cNvSpPr/>
          <p:nvPr/>
        </p:nvSpPr>
        <p:spPr bwMode="auto">
          <a:xfrm>
            <a:off x="2862475" y="1220548"/>
            <a:ext cx="4167779" cy="1091395"/>
          </a:xfrm>
          <a:prstGeom prst="rect">
            <a:avLst/>
          </a:prstGeom>
          <a:solidFill>
            <a:schemeClr val="accent1">
              <a:lumMod val="20000"/>
              <a:lumOff val="8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err="1">
                <a:ln>
                  <a:noFill/>
                </a:ln>
                <a:solidFill>
                  <a:srgbClr val="336483">
                    <a:lumMod val="50000"/>
                  </a:srgbClr>
                </a:solidFill>
                <a:effectLst/>
                <a:uLnTx/>
                <a:uFillTx/>
                <a:latin typeface="Arial"/>
                <a:ea typeface="+mn-ea"/>
                <a:cs typeface="Arial" charset="0"/>
              </a:rPr>
              <a:t>Définition</a:t>
            </a:r>
            <a:r>
              <a:rPr kumimoji="0" lang="de-CH" sz="1400" b="0" i="0" u="none" strike="noStrike" kern="1200" cap="none" spc="0" normalizeH="0" baseline="0" noProof="0" dirty="0">
                <a:ln>
                  <a:noFill/>
                </a:ln>
                <a:solidFill>
                  <a:srgbClr val="336483">
                    <a:lumMod val="50000"/>
                  </a:srgbClr>
                </a:solidFill>
                <a:effectLst/>
                <a:uLnTx/>
                <a:uFillTx/>
                <a:latin typeface="Arial"/>
                <a:ea typeface="+mn-ea"/>
                <a:cs typeface="Arial" charset="0"/>
              </a:rPr>
              <a:t> des </a:t>
            </a:r>
            <a:r>
              <a:rPr kumimoji="0" lang="de-CH" sz="1400" b="0" i="0" u="none" strike="noStrike" kern="1200" cap="none" spc="0" normalizeH="0" baseline="0" noProof="0" dirty="0" err="1">
                <a:ln>
                  <a:noFill/>
                </a:ln>
                <a:solidFill>
                  <a:srgbClr val="336483">
                    <a:lumMod val="50000"/>
                  </a:srgbClr>
                </a:solidFill>
                <a:effectLst/>
                <a:uLnTx/>
                <a:uFillTx/>
                <a:latin typeface="Arial"/>
                <a:ea typeface="+mn-ea"/>
                <a:cs typeface="Arial" charset="0"/>
              </a:rPr>
              <a:t>futurs</a:t>
            </a:r>
            <a:r>
              <a:rPr kumimoji="0" lang="de-CH" sz="1400" b="0" i="0" u="none" strike="noStrike" kern="1200" cap="none" spc="0" normalizeH="0" baseline="0" noProof="0" dirty="0">
                <a:ln>
                  <a:noFill/>
                </a:ln>
                <a:solidFill>
                  <a:srgbClr val="336483">
                    <a:lumMod val="50000"/>
                  </a:srgbClr>
                </a:solidFill>
                <a:effectLst/>
                <a:uLnTx/>
                <a:uFillTx/>
                <a:latin typeface="Arial"/>
                <a:ea typeface="+mn-ea"/>
                <a:cs typeface="Arial" charset="0"/>
              </a:rPr>
              <a:t> </a:t>
            </a:r>
            <a:r>
              <a:rPr kumimoji="0" lang="de-CH" sz="1400" b="0" i="0" u="none" strike="noStrike" kern="1200" cap="none" spc="0" normalizeH="0" baseline="0" noProof="0" dirty="0" err="1">
                <a:ln>
                  <a:noFill/>
                </a:ln>
                <a:solidFill>
                  <a:srgbClr val="336483">
                    <a:lumMod val="50000"/>
                  </a:srgbClr>
                </a:solidFill>
                <a:effectLst/>
                <a:uLnTx/>
                <a:uFillTx/>
                <a:latin typeface="Arial"/>
                <a:ea typeface="+mn-ea"/>
                <a:cs typeface="Arial" charset="0"/>
              </a:rPr>
              <a:t>processus</a:t>
            </a:r>
            <a:r>
              <a:rPr kumimoji="0" lang="de-CH" sz="1400" b="0" i="0" u="none" strike="noStrike" kern="1200" cap="none" spc="0" normalizeH="0" baseline="0" noProof="0" dirty="0">
                <a:ln>
                  <a:noFill/>
                </a:ln>
                <a:solidFill>
                  <a:srgbClr val="336483">
                    <a:lumMod val="50000"/>
                  </a:srgbClr>
                </a:solidFill>
                <a:effectLst/>
                <a:uLnTx/>
                <a:uFillTx/>
                <a:latin typeface="Arial"/>
                <a:ea typeface="+mn-ea"/>
                <a:cs typeface="Arial" charset="0"/>
              </a:rPr>
              <a:t> </a:t>
            </a:r>
            <a:r>
              <a:rPr kumimoji="0" lang="de-CH" sz="1400" b="0" i="0" u="none" strike="noStrike" kern="1200" cap="none" spc="0" normalizeH="0" baseline="0" noProof="0" dirty="0" err="1">
                <a:ln>
                  <a:noFill/>
                </a:ln>
                <a:solidFill>
                  <a:srgbClr val="336483">
                    <a:lumMod val="50000"/>
                  </a:srgbClr>
                </a:solidFill>
                <a:effectLst/>
                <a:uLnTx/>
                <a:uFillTx/>
                <a:latin typeface="Arial"/>
                <a:ea typeface="+mn-ea"/>
                <a:cs typeface="Arial" charset="0"/>
              </a:rPr>
              <a:t>commerciaux</a:t>
            </a:r>
            <a:r>
              <a:rPr kumimoji="0" lang="de-CH" sz="1400" b="0" i="0" u="none" strike="noStrike" kern="1200" cap="none" spc="0" normalizeH="0" baseline="0" noProof="0" dirty="0">
                <a:ln>
                  <a:noFill/>
                </a:ln>
                <a:solidFill>
                  <a:srgbClr val="336483">
                    <a:lumMod val="50000"/>
                  </a:srgbClr>
                </a:solidFill>
                <a:effectLst/>
                <a:uLnTx/>
                <a:uFillTx/>
                <a:latin typeface="Arial"/>
                <a:ea typeface="+mn-ea"/>
                <a:cs typeface="Arial" charset="0"/>
              </a:rPr>
              <a:t> et </a:t>
            </a:r>
            <a:r>
              <a:rPr kumimoji="0" lang="de-CH" sz="1400" b="0" i="0" u="none" strike="noStrike" kern="1200" cap="none" spc="0" normalizeH="0" baseline="0" noProof="0" dirty="0" err="1">
                <a:ln>
                  <a:noFill/>
                </a:ln>
                <a:solidFill>
                  <a:srgbClr val="336483">
                    <a:lumMod val="50000"/>
                  </a:srgbClr>
                </a:solidFill>
                <a:effectLst/>
                <a:uLnTx/>
                <a:uFillTx/>
                <a:latin typeface="Arial"/>
                <a:ea typeface="+mn-ea"/>
                <a:cs typeface="Arial" charset="0"/>
              </a:rPr>
              <a:t>d'échange</a:t>
            </a:r>
            <a:r>
              <a:rPr kumimoji="0" lang="de-CH" sz="1400" b="0" i="0" u="none" strike="noStrike" kern="1200" cap="none" spc="0" normalizeH="0" baseline="0" noProof="0" dirty="0">
                <a:ln>
                  <a:noFill/>
                </a:ln>
                <a:solidFill>
                  <a:srgbClr val="336483">
                    <a:lumMod val="50000"/>
                  </a:srgbClr>
                </a:solidFill>
                <a:effectLst/>
                <a:uLnTx/>
                <a:uFillTx/>
                <a:latin typeface="Arial"/>
                <a:ea typeface="+mn-ea"/>
                <a:cs typeface="Arial" charset="0"/>
              </a:rPr>
              <a:t> de </a:t>
            </a:r>
            <a:r>
              <a:rPr kumimoji="0" lang="de-CH" sz="1400" b="0" i="0" u="none" strike="noStrike" kern="1200" cap="none" spc="0" normalizeH="0" baseline="0" noProof="0" dirty="0" err="1">
                <a:ln>
                  <a:noFill/>
                </a:ln>
                <a:solidFill>
                  <a:srgbClr val="336483">
                    <a:lumMod val="50000"/>
                  </a:srgbClr>
                </a:solidFill>
                <a:effectLst/>
                <a:uLnTx/>
                <a:uFillTx/>
                <a:latin typeface="Arial"/>
                <a:ea typeface="+mn-ea"/>
                <a:cs typeface="Arial" charset="0"/>
              </a:rPr>
              <a:t>données</a:t>
            </a:r>
            <a:r>
              <a:rPr kumimoji="0" lang="de-CH" sz="1400" b="0" i="0" u="none" strike="noStrike" kern="1200" cap="none" spc="0" normalizeH="0" baseline="0" noProof="0" dirty="0">
                <a:ln>
                  <a:noFill/>
                </a:ln>
                <a:solidFill>
                  <a:srgbClr val="336483">
                    <a:lumMod val="50000"/>
                  </a:srgbClr>
                </a:solidFill>
                <a:effectLst/>
                <a:uLnTx/>
                <a:uFillTx/>
                <a:latin typeface="Arial"/>
                <a:ea typeface="+mn-ea"/>
                <a:cs typeface="Arial" charset="0"/>
              </a:rPr>
              <a:t> </a:t>
            </a:r>
            <a:r>
              <a:rPr kumimoji="0" lang="de-CH" sz="1400" b="0" i="0" u="none" strike="noStrike" kern="1200" cap="none" spc="0" normalizeH="0" baseline="0" noProof="0" dirty="0" err="1">
                <a:ln>
                  <a:noFill/>
                </a:ln>
                <a:solidFill>
                  <a:srgbClr val="336483">
                    <a:lumMod val="50000"/>
                  </a:srgbClr>
                </a:solidFill>
                <a:effectLst/>
                <a:uLnTx/>
                <a:uFillTx/>
                <a:latin typeface="Arial"/>
                <a:ea typeface="+mn-ea"/>
                <a:cs typeface="Arial" charset="0"/>
              </a:rPr>
              <a:t>sur</a:t>
            </a:r>
            <a:r>
              <a:rPr kumimoji="0" lang="de-CH" sz="1400" b="0" i="0" u="none" strike="noStrike" kern="1200" cap="none" spc="0" normalizeH="0" baseline="0" noProof="0" dirty="0">
                <a:ln>
                  <a:noFill/>
                </a:ln>
                <a:solidFill>
                  <a:srgbClr val="336483">
                    <a:lumMod val="50000"/>
                  </a:srgbClr>
                </a:solidFill>
                <a:effectLst/>
                <a:uLnTx/>
                <a:uFillTx/>
                <a:latin typeface="Arial"/>
                <a:ea typeface="+mn-ea"/>
                <a:cs typeface="Arial" charset="0"/>
              </a:rPr>
              <a:t> la </a:t>
            </a:r>
            <a:r>
              <a:rPr kumimoji="0" lang="de-CH" sz="1400" b="0" i="0" u="none" strike="noStrike" kern="1200" cap="none" spc="0" normalizeH="0" baseline="0" noProof="0" dirty="0" err="1">
                <a:ln>
                  <a:noFill/>
                </a:ln>
                <a:solidFill>
                  <a:srgbClr val="336483">
                    <a:lumMod val="50000"/>
                  </a:srgbClr>
                </a:solidFill>
                <a:effectLst/>
                <a:uLnTx/>
                <a:uFillTx/>
                <a:latin typeface="Arial"/>
                <a:ea typeface="+mn-ea"/>
                <a:cs typeface="Arial" charset="0"/>
              </a:rPr>
              <a:t>base</a:t>
            </a:r>
            <a:r>
              <a:rPr kumimoji="0" lang="de-CH" sz="1400" b="0" i="0" u="none" strike="noStrike" kern="1200" cap="none" spc="0" normalizeH="0" baseline="0" noProof="0" dirty="0">
                <a:ln>
                  <a:noFill/>
                </a:ln>
                <a:solidFill>
                  <a:srgbClr val="336483">
                    <a:lumMod val="50000"/>
                  </a:srgbClr>
                </a:solidFill>
                <a:effectLst/>
                <a:uLnTx/>
                <a:uFillTx/>
                <a:latin typeface="Arial"/>
                <a:ea typeface="+mn-ea"/>
                <a:cs typeface="Arial" charset="0"/>
              </a:rPr>
              <a:t> de </a:t>
            </a:r>
            <a:r>
              <a:rPr kumimoji="0" lang="de-CH" sz="1400" b="0" i="0" u="none" strike="noStrike" kern="1200" cap="none" spc="0" normalizeH="0" baseline="0" noProof="0" dirty="0" err="1">
                <a:ln>
                  <a:noFill/>
                </a:ln>
                <a:solidFill>
                  <a:srgbClr val="336483">
                    <a:lumMod val="50000"/>
                  </a:srgbClr>
                </a:solidFill>
                <a:effectLst/>
                <a:uLnTx/>
                <a:uFillTx/>
                <a:latin typeface="Arial"/>
                <a:ea typeface="+mn-ea"/>
                <a:cs typeface="Arial" charset="0"/>
              </a:rPr>
              <a:t>l'état</a:t>
            </a:r>
            <a:r>
              <a:rPr kumimoji="0" lang="de-CH" sz="1400" b="0" i="0" u="none" strike="noStrike" kern="1200" cap="none" spc="0" normalizeH="0" baseline="0" noProof="0" dirty="0">
                <a:ln>
                  <a:noFill/>
                </a:ln>
                <a:solidFill>
                  <a:srgbClr val="336483">
                    <a:lumMod val="50000"/>
                  </a:srgbClr>
                </a:solidFill>
                <a:effectLst/>
                <a:uLnTx/>
                <a:uFillTx/>
                <a:latin typeface="Arial"/>
                <a:ea typeface="+mn-ea"/>
                <a:cs typeface="Arial" charset="0"/>
              </a:rPr>
              <a:t> </a:t>
            </a:r>
            <a:r>
              <a:rPr kumimoji="0" lang="de-CH" sz="1400" b="0" i="0" u="none" strike="noStrike" kern="1200" cap="none" spc="0" normalizeH="0" baseline="0" noProof="0" dirty="0" err="1">
                <a:ln>
                  <a:noFill/>
                </a:ln>
                <a:solidFill>
                  <a:srgbClr val="336483">
                    <a:lumMod val="50000"/>
                  </a:srgbClr>
                </a:solidFill>
                <a:effectLst/>
                <a:uLnTx/>
                <a:uFillTx/>
                <a:latin typeface="Arial"/>
                <a:ea typeface="+mn-ea"/>
                <a:cs typeface="Arial" charset="0"/>
              </a:rPr>
              <a:t>actuel</a:t>
            </a:r>
            <a:endParaRPr kumimoji="0" lang="de-CH" sz="1400" b="0" i="0" u="none" strike="noStrike" kern="1200" cap="none" spc="0" normalizeH="0" baseline="0" noProof="0" dirty="0">
              <a:ln>
                <a:noFill/>
              </a:ln>
              <a:solidFill>
                <a:srgbClr val="336483">
                  <a:lumMod val="50000"/>
                </a:srgbClr>
              </a:solidFill>
              <a:effectLst/>
              <a:uLnTx/>
              <a:uFillTx/>
              <a:latin typeface="Arial"/>
              <a:ea typeface="+mn-ea"/>
              <a:cs typeface="Arial" charset="0"/>
            </a:endParaRPr>
          </a:p>
        </p:txBody>
      </p:sp>
      <p:cxnSp>
        <p:nvCxnSpPr>
          <p:cNvPr id="13" name="Gerader Verbinder 12">
            <a:extLst>
              <a:ext uri="{FF2B5EF4-FFF2-40B4-BE49-F238E27FC236}">
                <a16:creationId xmlns:a16="http://schemas.microsoft.com/office/drawing/2014/main" id="{E7D3B403-A00B-4DEC-8C2B-E1C94399FDA6}"/>
              </a:ext>
            </a:extLst>
          </p:cNvPr>
          <p:cNvCxnSpPr>
            <a:cxnSpLocks/>
          </p:cNvCxnSpPr>
          <p:nvPr/>
        </p:nvCxnSpPr>
        <p:spPr bwMode="auto">
          <a:xfrm>
            <a:off x="636106" y="2551857"/>
            <a:ext cx="11168185" cy="32962"/>
          </a:xfrm>
          <a:prstGeom prst="line">
            <a:avLst/>
          </a:prstGeom>
          <a:solidFill>
            <a:schemeClr val="hlink"/>
          </a:solidFill>
          <a:ln w="19050" cap="flat" cmpd="sng" algn="ctr">
            <a:solidFill>
              <a:schemeClr val="bg1">
                <a:lumMod val="65000"/>
              </a:schemeClr>
            </a:solidFill>
            <a:prstDash val="sysDot"/>
            <a:round/>
            <a:headEnd type="none" w="med" len="med"/>
            <a:tailEnd type="none" w="med" len="med"/>
          </a:ln>
          <a:effectLst/>
        </p:spPr>
      </p:cxnSp>
      <p:cxnSp>
        <p:nvCxnSpPr>
          <p:cNvPr id="15" name="Gerader Verbinder 14">
            <a:extLst>
              <a:ext uri="{FF2B5EF4-FFF2-40B4-BE49-F238E27FC236}">
                <a16:creationId xmlns:a16="http://schemas.microsoft.com/office/drawing/2014/main" id="{99F78D39-40DF-4705-A0F5-FAB20EC17C87}"/>
              </a:ext>
            </a:extLst>
          </p:cNvPr>
          <p:cNvCxnSpPr>
            <a:cxnSpLocks/>
          </p:cNvCxnSpPr>
          <p:nvPr/>
        </p:nvCxnSpPr>
        <p:spPr bwMode="auto">
          <a:xfrm>
            <a:off x="636106" y="4214760"/>
            <a:ext cx="11168185" cy="32962"/>
          </a:xfrm>
          <a:prstGeom prst="line">
            <a:avLst/>
          </a:prstGeom>
          <a:solidFill>
            <a:schemeClr val="hlink"/>
          </a:solidFill>
          <a:ln w="19050" cap="flat" cmpd="sng" algn="ctr">
            <a:solidFill>
              <a:schemeClr val="bg1">
                <a:lumMod val="65000"/>
              </a:schemeClr>
            </a:solidFill>
            <a:prstDash val="sysDot"/>
            <a:round/>
            <a:headEnd type="none" w="med" len="med"/>
            <a:tailEnd type="none" w="med" len="med"/>
          </a:ln>
          <a:effectLst/>
        </p:spPr>
      </p:cxnSp>
      <p:sp>
        <p:nvSpPr>
          <p:cNvPr id="17" name="Ellipse 16">
            <a:extLst>
              <a:ext uri="{FF2B5EF4-FFF2-40B4-BE49-F238E27FC236}">
                <a16:creationId xmlns:a16="http://schemas.microsoft.com/office/drawing/2014/main" id="{59C3C004-6569-48A9-9F10-5FE1DF9D1B22}"/>
              </a:ext>
            </a:extLst>
          </p:cNvPr>
          <p:cNvSpPr/>
          <p:nvPr/>
        </p:nvSpPr>
        <p:spPr bwMode="auto">
          <a:xfrm>
            <a:off x="8753060" y="1069769"/>
            <a:ext cx="1133055" cy="616394"/>
          </a:xfrm>
          <a:prstGeom prst="ellipse">
            <a:avLst/>
          </a:prstGeom>
          <a:solidFill>
            <a:schemeClr val="accent1">
              <a:lumMod val="20000"/>
              <a:lumOff val="8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1400" b="0" i="0" u="none" strike="noStrike" kern="1200" cap="none" spc="0" normalizeH="0" baseline="0" noProof="0" err="1">
              <a:ln>
                <a:noFill/>
              </a:ln>
              <a:solidFill>
                <a:srgbClr val="000000"/>
              </a:solidFill>
              <a:effectLst/>
              <a:uLnTx/>
              <a:uFillTx/>
              <a:latin typeface="Arial"/>
              <a:ea typeface="+mn-ea"/>
              <a:cs typeface="Arial" charset="0"/>
            </a:endParaRPr>
          </a:p>
        </p:txBody>
      </p:sp>
      <p:sp>
        <p:nvSpPr>
          <p:cNvPr id="20" name="Rechteck 19">
            <a:extLst>
              <a:ext uri="{FF2B5EF4-FFF2-40B4-BE49-F238E27FC236}">
                <a16:creationId xmlns:a16="http://schemas.microsoft.com/office/drawing/2014/main" id="{8EE14C80-422F-4838-A5C6-16906E0531AA}"/>
              </a:ext>
            </a:extLst>
          </p:cNvPr>
          <p:cNvSpPr/>
          <p:nvPr/>
        </p:nvSpPr>
        <p:spPr bwMode="auto">
          <a:xfrm>
            <a:off x="7641545" y="4513392"/>
            <a:ext cx="4126392" cy="1715130"/>
          </a:xfrm>
          <a:prstGeom prst="rect">
            <a:avLst/>
          </a:prstGeom>
          <a:solidFill>
            <a:schemeClr val="tx1">
              <a:lumMod val="20000"/>
              <a:lumOff val="80000"/>
            </a:schemeClr>
          </a:solidFill>
          <a:ln w="19050" cap="flat" cmpd="sng" algn="ctr">
            <a:solidFill>
              <a:schemeClr val="tx1"/>
            </a:solidFill>
            <a:prstDash val="sysDash"/>
            <a:round/>
            <a:headEnd type="none" w="lg" len="lg"/>
            <a:tailEnd type="none" w="lg" len="lg"/>
          </a:ln>
          <a:effectLst/>
        </p:spPr>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CH" sz="1400" b="0" i="0" u="none" strike="noStrike" kern="1200" cap="none" spc="0" normalizeH="0" baseline="0" noProof="0" dirty="0">
              <a:ln>
                <a:noFill/>
              </a:ln>
              <a:solidFill>
                <a:srgbClr val="646260"/>
              </a:solidFill>
              <a:effectLst/>
              <a:uLnTx/>
              <a:uFillTx/>
              <a:latin typeface="Arial"/>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a:ln>
                  <a:noFill/>
                </a:ln>
                <a:solidFill>
                  <a:srgbClr val="646260"/>
                </a:solidFill>
                <a:effectLst/>
                <a:uLnTx/>
                <a:uFillTx/>
                <a:latin typeface="Arial"/>
                <a:ea typeface="+mn-ea"/>
                <a:cs typeface="Arial" charset="0"/>
              </a:rPr>
              <a:t>Type de </a:t>
            </a:r>
            <a:r>
              <a:rPr kumimoji="0" lang="de-CH" sz="1400" b="0" i="0" u="none" strike="noStrike" kern="1200" cap="none" spc="0" normalizeH="0" baseline="0" noProof="0" dirty="0" err="1">
                <a:ln>
                  <a:noFill/>
                </a:ln>
                <a:solidFill>
                  <a:srgbClr val="646260"/>
                </a:solidFill>
                <a:effectLst/>
                <a:uLnTx/>
                <a:uFillTx/>
                <a:latin typeface="Arial"/>
                <a:ea typeface="+mn-ea"/>
                <a:cs typeface="Arial" charset="0"/>
              </a:rPr>
              <a:t>sous-déclaration</a:t>
            </a:r>
            <a:endParaRPr kumimoji="0" lang="de-CH" sz="1400" b="0" i="0" u="none" strike="noStrike" kern="1200" cap="none" spc="0" normalizeH="0" baseline="0" noProof="0" dirty="0">
              <a:ln>
                <a:noFill/>
              </a:ln>
              <a:solidFill>
                <a:srgbClr val="646260"/>
              </a:solidFill>
              <a:effectLst/>
              <a:uLnTx/>
              <a:uFillTx/>
              <a:latin typeface="Arial"/>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a:ln>
                  <a:noFill/>
                </a:ln>
                <a:solidFill>
                  <a:srgbClr val="646260"/>
                </a:solidFill>
                <a:effectLst/>
                <a:uLnTx/>
                <a:uFillTx/>
                <a:latin typeface="Arial"/>
                <a:ea typeface="+mn-ea"/>
                <a:cs typeface="Arial" charset="0"/>
              </a:rPr>
              <a:t>Type de </a:t>
            </a:r>
            <a:r>
              <a:rPr kumimoji="0" lang="de-CH" sz="1400" b="0" i="0" u="none" strike="noStrike" kern="1200" cap="none" spc="0" normalizeH="0" baseline="0" noProof="0" dirty="0" err="1">
                <a:ln>
                  <a:noFill/>
                </a:ln>
                <a:solidFill>
                  <a:srgbClr val="646260"/>
                </a:solidFill>
                <a:effectLst/>
                <a:uLnTx/>
                <a:uFillTx/>
                <a:latin typeface="Arial"/>
                <a:ea typeface="+mn-ea"/>
                <a:cs typeface="Arial" charset="0"/>
              </a:rPr>
              <a:t>message</a:t>
            </a:r>
            <a:r>
              <a:rPr kumimoji="0" lang="de-CH" sz="1400" b="0" i="0" u="none" strike="noStrike" kern="1200" cap="none" spc="0" normalizeH="0" baseline="0" noProof="0" dirty="0">
                <a:ln>
                  <a:noFill/>
                </a:ln>
                <a:solidFill>
                  <a:srgbClr val="646260"/>
                </a:solidFill>
                <a:effectLst/>
                <a:uLnTx/>
                <a:uFillTx/>
                <a:latin typeface="Arial"/>
                <a:ea typeface="+mn-ea"/>
                <a:cs typeface="Arial" charset="0"/>
              </a:rPr>
              <a:t> </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CH" sz="1400" b="0" i="0" u="none" strike="noStrike" kern="1200" cap="none" spc="0" normalizeH="0" baseline="0" noProof="0" dirty="0">
              <a:ln>
                <a:noFill/>
              </a:ln>
              <a:solidFill>
                <a:srgbClr val="646260"/>
              </a:solidFill>
              <a:effectLst/>
              <a:uLnTx/>
              <a:uFillTx/>
              <a:latin typeface="Arial"/>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err="1">
                <a:ln>
                  <a:noFill/>
                </a:ln>
                <a:solidFill>
                  <a:srgbClr val="646260"/>
                </a:solidFill>
                <a:effectLst/>
                <a:uLnTx/>
                <a:uFillTx/>
                <a:latin typeface="Arial"/>
                <a:ea typeface="+mn-ea"/>
                <a:cs typeface="Arial" charset="0"/>
              </a:rPr>
              <a:t>Participants</a:t>
            </a:r>
            <a:r>
              <a:rPr kumimoji="0" lang="de-CH" sz="1400" b="0" i="0" u="none" strike="noStrike" kern="1200" cap="none" spc="0" normalizeH="0" baseline="0" noProof="0" dirty="0">
                <a:ln>
                  <a:noFill/>
                </a:ln>
                <a:solidFill>
                  <a:srgbClr val="646260"/>
                </a:solidFill>
                <a:effectLst/>
                <a:uLnTx/>
                <a:uFillTx/>
                <a:latin typeface="Arial"/>
                <a:ea typeface="+mn-ea"/>
                <a:cs typeface="Arial" charset="0"/>
              </a:rPr>
              <a:t>/</a:t>
            </a:r>
            <a:br>
              <a:rPr kumimoji="0" lang="de-CH" sz="1400" b="0" i="0" u="none" strike="noStrike" kern="1200" cap="none" spc="0" normalizeH="0" baseline="0" noProof="0" dirty="0">
                <a:ln>
                  <a:noFill/>
                </a:ln>
                <a:solidFill>
                  <a:srgbClr val="646260"/>
                </a:solidFill>
                <a:effectLst/>
                <a:uLnTx/>
                <a:uFillTx/>
                <a:latin typeface="Arial"/>
                <a:ea typeface="+mn-ea"/>
                <a:cs typeface="Arial" charset="0"/>
              </a:rPr>
            </a:br>
            <a:r>
              <a:rPr kumimoji="0" lang="de-CH" sz="1400" b="0" i="0" u="none" strike="noStrike" kern="1200" cap="none" spc="0" normalizeH="0" baseline="0" noProof="0" dirty="0" err="1">
                <a:ln>
                  <a:noFill/>
                </a:ln>
                <a:solidFill>
                  <a:srgbClr val="646260"/>
                </a:solidFill>
                <a:effectLst/>
                <a:uLnTx/>
                <a:uFillTx/>
                <a:latin typeface="Arial"/>
                <a:ea typeface="+mn-ea"/>
                <a:cs typeface="Arial" charset="0"/>
              </a:rPr>
              <a:t>Adaptateur</a:t>
            </a:r>
            <a:endParaRPr kumimoji="0" lang="de-CH" sz="1400" b="0" i="0" u="none" strike="noStrike" kern="1200" cap="none" spc="0" normalizeH="0" baseline="0" noProof="0" dirty="0">
              <a:ln>
                <a:noFill/>
              </a:ln>
              <a:solidFill>
                <a:srgbClr val="646260"/>
              </a:solidFill>
              <a:effectLst/>
              <a:uLnTx/>
              <a:uFillTx/>
              <a:latin typeface="Arial"/>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CH" sz="1400" b="0" i="0" u="none" strike="noStrike" kern="1200" cap="none" spc="0" normalizeH="0" baseline="0" noProof="0" dirty="0">
              <a:ln>
                <a:noFill/>
              </a:ln>
              <a:solidFill>
                <a:srgbClr val="646260"/>
              </a:solidFill>
              <a:effectLst/>
              <a:uLnTx/>
              <a:uFillTx/>
              <a:latin typeface="Arial"/>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de-CH" sz="1400" b="1" i="0" u="none" strike="noStrike" kern="1200" cap="none" spc="0" normalizeH="0" baseline="0" noProof="0" dirty="0">
                <a:ln>
                  <a:noFill/>
                </a:ln>
                <a:solidFill>
                  <a:srgbClr val="646260"/>
                </a:solidFill>
                <a:effectLst/>
                <a:uLnTx/>
                <a:uFillTx/>
                <a:latin typeface="Arial"/>
                <a:ea typeface="+mn-ea"/>
                <a:cs typeface="Arial" charset="0"/>
              </a:rPr>
              <a:t>DOMAINE</a:t>
            </a:r>
          </a:p>
        </p:txBody>
      </p:sp>
      <p:sp>
        <p:nvSpPr>
          <p:cNvPr id="21" name="Ellipse 20">
            <a:extLst>
              <a:ext uri="{FF2B5EF4-FFF2-40B4-BE49-F238E27FC236}">
                <a16:creationId xmlns:a16="http://schemas.microsoft.com/office/drawing/2014/main" id="{6DF82BE7-DCD8-4EC2-9C38-467441EEB0D2}"/>
              </a:ext>
            </a:extLst>
          </p:cNvPr>
          <p:cNvSpPr/>
          <p:nvPr/>
        </p:nvSpPr>
        <p:spPr bwMode="auto">
          <a:xfrm>
            <a:off x="8123587" y="5519530"/>
            <a:ext cx="496956" cy="358133"/>
          </a:xfrm>
          <a:prstGeom prst="ellipse">
            <a:avLst/>
          </a:prstGeom>
          <a:solidFill>
            <a:schemeClr val="bg1">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a:ln>
                  <a:noFill/>
                </a:ln>
                <a:solidFill>
                  <a:srgbClr val="000000"/>
                </a:solidFill>
                <a:effectLst/>
                <a:uLnTx/>
                <a:uFillTx/>
                <a:latin typeface="Arial"/>
                <a:ea typeface="+mn-ea"/>
                <a:cs typeface="Arial" charset="0"/>
              </a:rPr>
              <a:t>PA</a:t>
            </a:r>
          </a:p>
        </p:txBody>
      </p:sp>
      <p:sp>
        <p:nvSpPr>
          <p:cNvPr id="22" name="Ellipse 21">
            <a:extLst>
              <a:ext uri="{FF2B5EF4-FFF2-40B4-BE49-F238E27FC236}">
                <a16:creationId xmlns:a16="http://schemas.microsoft.com/office/drawing/2014/main" id="{83AF0CF4-1E91-4D68-B8EB-089F9020C5F0}"/>
              </a:ext>
            </a:extLst>
          </p:cNvPr>
          <p:cNvSpPr/>
          <p:nvPr/>
        </p:nvSpPr>
        <p:spPr bwMode="auto">
          <a:xfrm>
            <a:off x="8822631" y="5453633"/>
            <a:ext cx="496956" cy="358133"/>
          </a:xfrm>
          <a:prstGeom prst="ellipse">
            <a:avLst/>
          </a:prstGeom>
          <a:solidFill>
            <a:schemeClr val="bg1">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a:ln>
                  <a:noFill/>
                </a:ln>
                <a:solidFill>
                  <a:srgbClr val="000000"/>
                </a:solidFill>
                <a:effectLst/>
                <a:uLnTx/>
                <a:uFillTx/>
                <a:latin typeface="Arial" charset="0"/>
                <a:ea typeface="+mn-ea"/>
                <a:cs typeface="Arial" charset="0"/>
              </a:rPr>
              <a:t>PA</a:t>
            </a:r>
            <a:endParaRPr kumimoji="0" lang="de-CH" sz="14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3" name="Ellipse 22">
            <a:extLst>
              <a:ext uri="{FF2B5EF4-FFF2-40B4-BE49-F238E27FC236}">
                <a16:creationId xmlns:a16="http://schemas.microsoft.com/office/drawing/2014/main" id="{CA6ED593-7A0A-4AF6-91E1-2CBD23FEDFA5}"/>
              </a:ext>
            </a:extLst>
          </p:cNvPr>
          <p:cNvSpPr/>
          <p:nvPr/>
        </p:nvSpPr>
        <p:spPr bwMode="auto">
          <a:xfrm>
            <a:off x="9409054" y="5586237"/>
            <a:ext cx="496956" cy="358133"/>
          </a:xfrm>
          <a:prstGeom prst="ellipse">
            <a:avLst/>
          </a:prstGeom>
          <a:solidFill>
            <a:schemeClr val="bg1">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a:ln>
                  <a:noFill/>
                </a:ln>
                <a:solidFill>
                  <a:srgbClr val="000000"/>
                </a:solidFill>
                <a:effectLst/>
                <a:uLnTx/>
                <a:uFillTx/>
                <a:latin typeface="Arial" charset="0"/>
                <a:ea typeface="+mn-ea"/>
                <a:cs typeface="Arial" charset="0"/>
              </a:rPr>
              <a:t>PA</a:t>
            </a:r>
            <a:endParaRPr kumimoji="0" lang="de-CH" sz="14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4" name="Ellipse 23">
            <a:extLst>
              <a:ext uri="{FF2B5EF4-FFF2-40B4-BE49-F238E27FC236}">
                <a16:creationId xmlns:a16="http://schemas.microsoft.com/office/drawing/2014/main" id="{E1B15097-B729-4F5E-BD18-F44B990CB21F}"/>
              </a:ext>
            </a:extLst>
          </p:cNvPr>
          <p:cNvSpPr/>
          <p:nvPr/>
        </p:nvSpPr>
        <p:spPr bwMode="auto">
          <a:xfrm>
            <a:off x="9962312" y="5443694"/>
            <a:ext cx="496956" cy="358133"/>
          </a:xfrm>
          <a:prstGeom prst="ellipse">
            <a:avLst/>
          </a:prstGeom>
          <a:solidFill>
            <a:schemeClr val="bg1">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a:ln>
                  <a:noFill/>
                </a:ln>
                <a:solidFill>
                  <a:srgbClr val="000000"/>
                </a:solidFill>
                <a:effectLst/>
                <a:uLnTx/>
                <a:uFillTx/>
                <a:latin typeface="Arial" charset="0"/>
                <a:ea typeface="+mn-ea"/>
                <a:cs typeface="Arial" charset="0"/>
              </a:rPr>
              <a:t>PA</a:t>
            </a:r>
            <a:endParaRPr kumimoji="0" lang="de-CH" sz="14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5" name="Rechteck 24">
            <a:extLst>
              <a:ext uri="{FF2B5EF4-FFF2-40B4-BE49-F238E27FC236}">
                <a16:creationId xmlns:a16="http://schemas.microsoft.com/office/drawing/2014/main" id="{0FA4BE04-7EBC-4057-8EDD-B8BF87820CA4}"/>
              </a:ext>
            </a:extLst>
          </p:cNvPr>
          <p:cNvSpPr/>
          <p:nvPr/>
        </p:nvSpPr>
        <p:spPr bwMode="auto">
          <a:xfrm>
            <a:off x="7899898" y="4972453"/>
            <a:ext cx="1003687" cy="197780"/>
          </a:xfrm>
          <a:prstGeom prst="rect">
            <a:avLst/>
          </a:prstGeom>
          <a:solidFill>
            <a:schemeClr val="bg1">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a:ln>
                  <a:noFill/>
                </a:ln>
                <a:solidFill>
                  <a:srgbClr val="000000"/>
                </a:solidFill>
                <a:effectLst/>
                <a:uLnTx/>
                <a:uFillTx/>
                <a:latin typeface="Arial"/>
                <a:ea typeface="+mn-ea"/>
                <a:cs typeface="Arial" charset="0"/>
              </a:rPr>
              <a:t>MT</a:t>
            </a:r>
          </a:p>
        </p:txBody>
      </p:sp>
      <p:sp>
        <p:nvSpPr>
          <p:cNvPr id="26" name="Rechteck 25">
            <a:extLst>
              <a:ext uri="{FF2B5EF4-FFF2-40B4-BE49-F238E27FC236}">
                <a16:creationId xmlns:a16="http://schemas.microsoft.com/office/drawing/2014/main" id="{8BF7CFC9-145A-4F8C-91A7-43BFE708244E}"/>
              </a:ext>
            </a:extLst>
          </p:cNvPr>
          <p:cNvSpPr/>
          <p:nvPr/>
        </p:nvSpPr>
        <p:spPr bwMode="auto">
          <a:xfrm>
            <a:off x="9249997" y="4972453"/>
            <a:ext cx="496956" cy="182967"/>
          </a:xfrm>
          <a:prstGeom prst="rect">
            <a:avLst/>
          </a:prstGeom>
          <a:solidFill>
            <a:schemeClr val="bg1">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a:ln>
                  <a:noFill/>
                </a:ln>
                <a:solidFill>
                  <a:srgbClr val="000000"/>
                </a:solidFill>
                <a:effectLst/>
                <a:uLnTx/>
                <a:uFillTx/>
                <a:latin typeface="Arial"/>
                <a:ea typeface="+mn-ea"/>
                <a:cs typeface="Arial" charset="0"/>
              </a:rPr>
              <a:t>MT</a:t>
            </a:r>
          </a:p>
        </p:txBody>
      </p:sp>
      <p:sp>
        <p:nvSpPr>
          <p:cNvPr id="27" name="Rechteck 26">
            <a:extLst>
              <a:ext uri="{FF2B5EF4-FFF2-40B4-BE49-F238E27FC236}">
                <a16:creationId xmlns:a16="http://schemas.microsoft.com/office/drawing/2014/main" id="{CF52E16B-DFAF-4A6E-9723-9FBAB80D0457}"/>
              </a:ext>
            </a:extLst>
          </p:cNvPr>
          <p:cNvSpPr/>
          <p:nvPr/>
        </p:nvSpPr>
        <p:spPr bwMode="auto">
          <a:xfrm>
            <a:off x="9243375" y="4773751"/>
            <a:ext cx="496956" cy="182967"/>
          </a:xfrm>
          <a:prstGeom prst="rect">
            <a:avLst/>
          </a:prstGeom>
          <a:solidFill>
            <a:schemeClr val="bg1">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a:ln>
                  <a:noFill/>
                </a:ln>
                <a:solidFill>
                  <a:srgbClr val="000000"/>
                </a:solidFill>
                <a:effectLst/>
                <a:uLnTx/>
                <a:uFillTx/>
                <a:latin typeface="Arial"/>
                <a:ea typeface="+mn-ea"/>
                <a:cs typeface="Arial" charset="0"/>
              </a:rPr>
              <a:t>SMT</a:t>
            </a:r>
          </a:p>
        </p:txBody>
      </p:sp>
      <p:sp>
        <p:nvSpPr>
          <p:cNvPr id="30" name="Ellipse 29">
            <a:extLst>
              <a:ext uri="{FF2B5EF4-FFF2-40B4-BE49-F238E27FC236}">
                <a16:creationId xmlns:a16="http://schemas.microsoft.com/office/drawing/2014/main" id="{87C972F9-F7E8-4173-ADD9-B19F98846D94}"/>
              </a:ext>
            </a:extLst>
          </p:cNvPr>
          <p:cNvSpPr/>
          <p:nvPr/>
        </p:nvSpPr>
        <p:spPr bwMode="auto">
          <a:xfrm>
            <a:off x="8088813" y="1378297"/>
            <a:ext cx="760318" cy="822701"/>
          </a:xfrm>
          <a:prstGeom prst="ellipse">
            <a:avLst/>
          </a:prstGeom>
          <a:solidFill>
            <a:schemeClr val="accent1">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a:ln>
                  <a:noFill/>
                </a:ln>
                <a:solidFill>
                  <a:srgbClr val="000000"/>
                </a:solidFill>
                <a:effectLst/>
                <a:uLnTx/>
                <a:uFillTx/>
                <a:latin typeface="Arial"/>
                <a:ea typeface="+mn-ea"/>
                <a:cs typeface="Arial" charset="0"/>
              </a:rPr>
              <a:t>PC</a:t>
            </a:r>
          </a:p>
        </p:txBody>
      </p:sp>
      <p:sp>
        <p:nvSpPr>
          <p:cNvPr id="31" name="Ellipse 30">
            <a:extLst>
              <a:ext uri="{FF2B5EF4-FFF2-40B4-BE49-F238E27FC236}">
                <a16:creationId xmlns:a16="http://schemas.microsoft.com/office/drawing/2014/main" id="{613CDD10-BE40-4F9C-A2C5-29305A4E35C9}"/>
              </a:ext>
            </a:extLst>
          </p:cNvPr>
          <p:cNvSpPr/>
          <p:nvPr/>
        </p:nvSpPr>
        <p:spPr bwMode="auto">
          <a:xfrm>
            <a:off x="9031355" y="1374071"/>
            <a:ext cx="760318" cy="399501"/>
          </a:xfrm>
          <a:prstGeom prst="ellipse">
            <a:avLst/>
          </a:prstGeom>
          <a:solidFill>
            <a:schemeClr val="accent1">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a:ln>
                  <a:noFill/>
                </a:ln>
                <a:solidFill>
                  <a:srgbClr val="000000"/>
                </a:solidFill>
                <a:effectLst/>
                <a:uLnTx/>
                <a:uFillTx/>
                <a:latin typeface="Arial" charset="0"/>
                <a:ea typeface="+mn-ea"/>
                <a:cs typeface="Arial" charset="0"/>
              </a:rPr>
              <a:t>PC</a:t>
            </a:r>
            <a:endParaRPr kumimoji="0" lang="de-CH" sz="14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2" name="Ellipse 31">
            <a:extLst>
              <a:ext uri="{FF2B5EF4-FFF2-40B4-BE49-F238E27FC236}">
                <a16:creationId xmlns:a16="http://schemas.microsoft.com/office/drawing/2014/main" id="{AE69CF85-4D92-4899-9BC9-57CD38CC5196}"/>
              </a:ext>
            </a:extLst>
          </p:cNvPr>
          <p:cNvSpPr/>
          <p:nvPr/>
        </p:nvSpPr>
        <p:spPr bwMode="auto">
          <a:xfrm>
            <a:off x="10079109" y="1404931"/>
            <a:ext cx="760318" cy="822701"/>
          </a:xfrm>
          <a:prstGeom prst="ellipse">
            <a:avLst/>
          </a:prstGeom>
          <a:solidFill>
            <a:schemeClr val="accent1">
              <a:lumMod val="40000"/>
              <a:lumOff val="6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a:ln>
                  <a:noFill/>
                </a:ln>
                <a:solidFill>
                  <a:srgbClr val="000000"/>
                </a:solidFill>
                <a:effectLst/>
                <a:uLnTx/>
                <a:uFillTx/>
                <a:latin typeface="Arial" charset="0"/>
                <a:ea typeface="+mn-ea"/>
                <a:cs typeface="Arial" charset="0"/>
              </a:rPr>
              <a:t>PC</a:t>
            </a:r>
            <a:endParaRPr kumimoji="0" lang="de-CH" sz="14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4" name="Rechteck 33">
            <a:extLst>
              <a:ext uri="{FF2B5EF4-FFF2-40B4-BE49-F238E27FC236}">
                <a16:creationId xmlns:a16="http://schemas.microsoft.com/office/drawing/2014/main" id="{0010D6E3-B67F-4CA3-BFDE-304649D6C43A}"/>
              </a:ext>
            </a:extLst>
          </p:cNvPr>
          <p:cNvSpPr/>
          <p:nvPr/>
        </p:nvSpPr>
        <p:spPr bwMode="auto">
          <a:xfrm>
            <a:off x="8227128" y="1776418"/>
            <a:ext cx="483687" cy="318375"/>
          </a:xfrm>
          <a:prstGeom prst="rect">
            <a:avLst/>
          </a:prstGeom>
          <a:solidFill>
            <a:schemeClr val="accent1">
              <a:lumMod val="60000"/>
              <a:lumOff val="4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a:ln>
                  <a:noFill/>
                </a:ln>
                <a:solidFill>
                  <a:srgbClr val="000000"/>
                </a:solidFill>
                <a:effectLst/>
                <a:uLnTx/>
                <a:uFillTx/>
                <a:latin typeface="Arial"/>
                <a:ea typeface="+mn-ea"/>
                <a:cs typeface="Arial" charset="0"/>
              </a:rPr>
              <a:t>PED</a:t>
            </a:r>
          </a:p>
        </p:txBody>
      </p:sp>
      <p:sp>
        <p:nvSpPr>
          <p:cNvPr id="35" name="Rechteck 34">
            <a:extLst>
              <a:ext uri="{FF2B5EF4-FFF2-40B4-BE49-F238E27FC236}">
                <a16:creationId xmlns:a16="http://schemas.microsoft.com/office/drawing/2014/main" id="{7112ED04-2F2D-4581-95B8-493FC7309F91}"/>
              </a:ext>
            </a:extLst>
          </p:cNvPr>
          <p:cNvSpPr/>
          <p:nvPr/>
        </p:nvSpPr>
        <p:spPr bwMode="auto">
          <a:xfrm>
            <a:off x="9172608" y="1773572"/>
            <a:ext cx="483687" cy="318375"/>
          </a:xfrm>
          <a:prstGeom prst="rect">
            <a:avLst/>
          </a:prstGeom>
          <a:solidFill>
            <a:schemeClr val="accent1">
              <a:lumMod val="60000"/>
              <a:lumOff val="4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a:ln>
                  <a:noFill/>
                </a:ln>
                <a:solidFill>
                  <a:srgbClr val="000000"/>
                </a:solidFill>
                <a:effectLst/>
                <a:uLnTx/>
                <a:uFillTx/>
                <a:latin typeface="Arial"/>
                <a:ea typeface="+mn-ea"/>
                <a:cs typeface="Arial" charset="0"/>
              </a:rPr>
              <a:t>PED</a:t>
            </a:r>
          </a:p>
        </p:txBody>
      </p:sp>
      <p:sp>
        <p:nvSpPr>
          <p:cNvPr id="36" name="Rechteck 35">
            <a:extLst>
              <a:ext uri="{FF2B5EF4-FFF2-40B4-BE49-F238E27FC236}">
                <a16:creationId xmlns:a16="http://schemas.microsoft.com/office/drawing/2014/main" id="{8EE14594-163D-4AC1-964C-79DD23C5B567}"/>
              </a:ext>
            </a:extLst>
          </p:cNvPr>
          <p:cNvSpPr/>
          <p:nvPr/>
        </p:nvSpPr>
        <p:spPr bwMode="auto">
          <a:xfrm>
            <a:off x="10224878" y="1800642"/>
            <a:ext cx="483687" cy="318375"/>
          </a:xfrm>
          <a:prstGeom prst="rect">
            <a:avLst/>
          </a:prstGeom>
          <a:solidFill>
            <a:schemeClr val="accent1">
              <a:lumMod val="60000"/>
              <a:lumOff val="40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a:ln>
                  <a:noFill/>
                </a:ln>
                <a:solidFill>
                  <a:srgbClr val="000000"/>
                </a:solidFill>
                <a:effectLst/>
                <a:uLnTx/>
                <a:uFillTx/>
                <a:latin typeface="Arial"/>
                <a:ea typeface="+mn-ea"/>
                <a:cs typeface="Arial" charset="0"/>
              </a:rPr>
              <a:t>PED</a:t>
            </a:r>
          </a:p>
        </p:txBody>
      </p:sp>
      <p:sp>
        <p:nvSpPr>
          <p:cNvPr id="37" name="Rechteck 36">
            <a:extLst>
              <a:ext uri="{FF2B5EF4-FFF2-40B4-BE49-F238E27FC236}">
                <a16:creationId xmlns:a16="http://schemas.microsoft.com/office/drawing/2014/main" id="{FCBDFBC9-F75C-4A41-9839-B59673C66796}"/>
              </a:ext>
            </a:extLst>
          </p:cNvPr>
          <p:cNvSpPr/>
          <p:nvPr/>
        </p:nvSpPr>
        <p:spPr bwMode="auto">
          <a:xfrm>
            <a:off x="7640308" y="2644134"/>
            <a:ext cx="4126392" cy="1466506"/>
          </a:xfrm>
          <a:prstGeom prst="rect">
            <a:avLst/>
          </a:prstGeom>
          <a:solidFill>
            <a:schemeClr val="accent6">
              <a:lumMod val="40000"/>
              <a:lumOff val="60000"/>
            </a:schemeClr>
          </a:solidFill>
          <a:ln w="19050" cap="flat" cmpd="sng" algn="ctr">
            <a:solidFill>
              <a:schemeClr val="tx1"/>
            </a:solidFill>
            <a:prstDash val="sysDash"/>
            <a:round/>
            <a:headEnd type="none" w="lg" len="lg"/>
            <a:tailEnd type="none" w="lg" len="lg"/>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CH" sz="1400" b="1" i="0" u="none" strike="noStrike" kern="1200" cap="none" spc="0" normalizeH="0" baseline="0" noProof="0" dirty="0">
                <a:ln>
                  <a:noFill/>
                </a:ln>
                <a:solidFill>
                  <a:srgbClr val="B3CA2C">
                    <a:lumMod val="50000"/>
                  </a:srgbClr>
                </a:solidFill>
                <a:effectLst/>
                <a:uLnTx/>
                <a:uFillTx/>
                <a:latin typeface="Arial"/>
                <a:ea typeface="+mn-ea"/>
                <a:cs typeface="Arial" charset="0"/>
              </a:rPr>
              <a:t>SPÉCIFICATION</a:t>
            </a:r>
          </a:p>
          <a:p>
            <a:pPr marL="0" marR="0" lvl="0" indent="0" algn="r" defTabSz="914400" rtl="0" eaLnBrk="1" fontAlgn="base" latinLnBrk="0" hangingPunct="1">
              <a:lnSpc>
                <a:spcPct val="100000"/>
              </a:lnSpc>
              <a:spcBef>
                <a:spcPct val="0"/>
              </a:spcBef>
              <a:spcAft>
                <a:spcPct val="0"/>
              </a:spcAft>
              <a:buClrTx/>
              <a:buSzTx/>
              <a:buFontTx/>
              <a:buNone/>
              <a:tabLst/>
              <a:defRPr/>
            </a:pPr>
            <a:r>
              <a:rPr lang="de-CH" sz="1400" b="1" dirty="0">
                <a:solidFill>
                  <a:srgbClr val="B3CA2C">
                    <a:lumMod val="50000"/>
                  </a:srgbClr>
                </a:solidFill>
                <a:latin typeface="Arial"/>
                <a:cs typeface="Arial" charset="0"/>
              </a:rPr>
              <a:t>MESSAGES</a:t>
            </a:r>
            <a:endParaRPr kumimoji="0" lang="de-CH" sz="1400" b="1" i="0" u="none" strike="noStrike" kern="1200" cap="none" spc="0" normalizeH="0" baseline="0" noProof="0" dirty="0">
              <a:ln>
                <a:noFill/>
              </a:ln>
              <a:solidFill>
                <a:srgbClr val="B3CA2C">
                  <a:lumMod val="50000"/>
                </a:srgbClr>
              </a:solidFill>
              <a:effectLst/>
              <a:uLnTx/>
              <a:uFillTx/>
              <a:latin typeface="Arial"/>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CH" sz="1400" b="1" i="0" u="none" strike="noStrike" kern="1200" cap="none" spc="0" normalizeH="0" baseline="0" noProof="0" dirty="0">
              <a:ln>
                <a:noFill/>
              </a:ln>
              <a:solidFill>
                <a:srgbClr val="B3CA2C">
                  <a:lumMod val="50000"/>
                </a:srgbClr>
              </a:solidFill>
              <a:effectLst/>
              <a:uLnTx/>
              <a:uFillTx/>
              <a:latin typeface="Arial"/>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a:ln>
                  <a:noFill/>
                </a:ln>
                <a:solidFill>
                  <a:srgbClr val="B3CA2C">
                    <a:lumMod val="50000"/>
                  </a:srgbClr>
                </a:solidFill>
                <a:effectLst/>
                <a:uLnTx/>
                <a:uFillTx/>
                <a:latin typeface="Arial"/>
                <a:ea typeface="+mn-ea"/>
                <a:cs typeface="Arial" charset="0"/>
              </a:rPr>
              <a:t>Messages</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CH" sz="800" b="0" i="0" u="none" strike="noStrike" kern="1200" cap="none" spc="0" normalizeH="0" baseline="0" noProof="0" dirty="0">
              <a:ln>
                <a:noFill/>
              </a:ln>
              <a:solidFill>
                <a:srgbClr val="B3CA2C">
                  <a:lumMod val="50000"/>
                </a:srgbClr>
              </a:solidFill>
              <a:effectLst/>
              <a:uLnTx/>
              <a:uFillTx/>
              <a:latin typeface="Arial"/>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a:ln>
                  <a:noFill/>
                </a:ln>
                <a:solidFill>
                  <a:srgbClr val="B3CA2C">
                    <a:lumMod val="50000"/>
                  </a:srgbClr>
                </a:solidFill>
                <a:effectLst/>
                <a:uLnTx/>
                <a:uFillTx/>
                <a:latin typeface="Arial"/>
                <a:ea typeface="+mn-ea"/>
                <a:cs typeface="Arial" charset="0"/>
              </a:rPr>
              <a:t>Norme de </a:t>
            </a:r>
            <a:r>
              <a:rPr kumimoji="0" lang="de-CH" sz="1400" b="0" i="0" u="none" strike="noStrike" kern="1200" cap="none" spc="0" normalizeH="0" baseline="0" noProof="0" dirty="0" err="1">
                <a:ln>
                  <a:noFill/>
                </a:ln>
                <a:solidFill>
                  <a:srgbClr val="B3CA2C">
                    <a:lumMod val="50000"/>
                  </a:srgbClr>
                </a:solidFill>
                <a:effectLst/>
                <a:uLnTx/>
                <a:uFillTx/>
                <a:latin typeface="Arial"/>
                <a:ea typeface="+mn-ea"/>
                <a:cs typeface="Arial" charset="0"/>
              </a:rPr>
              <a:t>données</a:t>
            </a:r>
            <a:r>
              <a:rPr kumimoji="0" lang="de-CH" sz="1400" b="0" i="0" u="none" strike="noStrike" kern="1200" cap="none" spc="0" normalizeH="0" baseline="0" noProof="0" dirty="0">
                <a:ln>
                  <a:noFill/>
                </a:ln>
                <a:solidFill>
                  <a:srgbClr val="B3CA2C">
                    <a:lumMod val="50000"/>
                  </a:srgbClr>
                </a:solidFill>
                <a:effectLst/>
                <a:uLnTx/>
                <a:uFillTx/>
                <a:latin typeface="Arial"/>
                <a:ea typeface="+mn-ea"/>
                <a:cs typeface="Arial" charset="0"/>
              </a:rPr>
              <a:t> </a:t>
            </a:r>
            <a:br>
              <a:rPr kumimoji="0" lang="de-CH" sz="1400" b="0" i="0" u="none" strike="noStrike" kern="1200" cap="none" spc="0" normalizeH="0" baseline="0" noProof="0" dirty="0">
                <a:ln>
                  <a:noFill/>
                </a:ln>
                <a:solidFill>
                  <a:srgbClr val="B3CA2C">
                    <a:lumMod val="50000"/>
                  </a:srgbClr>
                </a:solidFill>
                <a:effectLst/>
                <a:uLnTx/>
                <a:uFillTx/>
                <a:latin typeface="Arial"/>
                <a:ea typeface="+mn-ea"/>
                <a:cs typeface="Arial" charset="0"/>
              </a:rPr>
            </a:br>
            <a:r>
              <a:rPr kumimoji="0" lang="de-CH" sz="1400" b="0" i="0" u="none" strike="noStrike" kern="1200" cap="none" spc="0" normalizeH="0" baseline="0" noProof="0" dirty="0">
                <a:ln>
                  <a:noFill/>
                </a:ln>
                <a:solidFill>
                  <a:srgbClr val="B3CA2C">
                    <a:lumMod val="50000"/>
                  </a:srgbClr>
                </a:solidFill>
                <a:effectLst/>
                <a:uLnTx/>
                <a:uFillTx/>
                <a:latin typeface="Arial"/>
                <a:ea typeface="+mn-ea"/>
                <a:cs typeface="Arial" charset="0"/>
              </a:rPr>
              <a:t>(</a:t>
            </a:r>
            <a:r>
              <a:rPr kumimoji="0" lang="de-CH" sz="1400" b="0" i="0" u="none" strike="noStrike" kern="1200" cap="none" spc="0" normalizeH="0" baseline="0" noProof="0" dirty="0" err="1">
                <a:ln>
                  <a:noFill/>
                </a:ln>
                <a:solidFill>
                  <a:srgbClr val="B3CA2C">
                    <a:lumMod val="50000"/>
                  </a:srgbClr>
                </a:solidFill>
                <a:effectLst/>
                <a:uLnTx/>
                <a:uFillTx/>
                <a:latin typeface="Arial"/>
                <a:ea typeface="+mn-ea"/>
                <a:cs typeface="Arial" charset="0"/>
              </a:rPr>
              <a:t>schéma</a:t>
            </a:r>
            <a:r>
              <a:rPr kumimoji="0" lang="de-CH" sz="1400" b="0" i="0" u="none" strike="noStrike" kern="1200" cap="none" spc="0" normalizeH="0" baseline="0" noProof="0" dirty="0">
                <a:ln>
                  <a:noFill/>
                </a:ln>
                <a:solidFill>
                  <a:srgbClr val="B3CA2C">
                    <a:lumMod val="50000"/>
                  </a:srgbClr>
                </a:solidFill>
                <a:effectLst/>
                <a:uLnTx/>
                <a:uFillTx/>
                <a:latin typeface="Arial"/>
                <a:ea typeface="+mn-ea"/>
                <a:cs typeface="Arial" charset="0"/>
              </a:rPr>
              <a:t> XML)</a:t>
            </a:r>
          </a:p>
        </p:txBody>
      </p:sp>
      <p:sp>
        <p:nvSpPr>
          <p:cNvPr id="45" name="Rechteck 44">
            <a:extLst>
              <a:ext uri="{FF2B5EF4-FFF2-40B4-BE49-F238E27FC236}">
                <a16:creationId xmlns:a16="http://schemas.microsoft.com/office/drawing/2014/main" id="{4E465F20-2467-482B-A90F-97DA5451242D}"/>
              </a:ext>
            </a:extLst>
          </p:cNvPr>
          <p:cNvSpPr/>
          <p:nvPr/>
        </p:nvSpPr>
        <p:spPr bwMode="auto">
          <a:xfrm>
            <a:off x="7772820" y="2990662"/>
            <a:ext cx="701533" cy="1025815"/>
          </a:xfrm>
          <a:prstGeom prst="rect">
            <a:avLst/>
          </a:prstGeom>
          <a:solidFill>
            <a:schemeClr val="accent6"/>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200" b="0" i="0" u="none" strike="noStrike" kern="1200" cap="none" spc="0" normalizeH="0" baseline="0" noProof="0">
                <a:ln>
                  <a:noFill/>
                </a:ln>
                <a:solidFill>
                  <a:srgbClr val="000000"/>
                </a:solidFill>
                <a:effectLst/>
                <a:uLnTx/>
                <a:uFillTx/>
                <a:latin typeface="Arial"/>
                <a:ea typeface="+mn-ea"/>
                <a:cs typeface="Arial" charset="0"/>
              </a:rPr>
              <a:t>Message</a:t>
            </a:r>
          </a:p>
        </p:txBody>
      </p:sp>
      <p:sp>
        <p:nvSpPr>
          <p:cNvPr id="46" name="Rechteck 45">
            <a:extLst>
              <a:ext uri="{FF2B5EF4-FFF2-40B4-BE49-F238E27FC236}">
                <a16:creationId xmlns:a16="http://schemas.microsoft.com/office/drawing/2014/main" id="{F0AE5B1E-13A4-433F-8F08-FBA321E53EDA}"/>
              </a:ext>
            </a:extLst>
          </p:cNvPr>
          <p:cNvSpPr/>
          <p:nvPr/>
        </p:nvSpPr>
        <p:spPr bwMode="auto">
          <a:xfrm>
            <a:off x="8498364" y="2838086"/>
            <a:ext cx="701533" cy="1025815"/>
          </a:xfrm>
          <a:prstGeom prst="rect">
            <a:avLst/>
          </a:prstGeom>
          <a:solidFill>
            <a:schemeClr val="accent6"/>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200" b="0" i="0" u="none" strike="noStrike" kern="1200" cap="none" spc="0" normalizeH="0" baseline="0" noProof="0">
                <a:ln>
                  <a:noFill/>
                </a:ln>
                <a:solidFill>
                  <a:srgbClr val="000000"/>
                </a:solidFill>
                <a:effectLst/>
                <a:uLnTx/>
                <a:uFillTx/>
                <a:latin typeface="Arial"/>
                <a:ea typeface="+mn-ea"/>
                <a:cs typeface="Arial" charset="0"/>
              </a:rPr>
              <a:t>Message</a:t>
            </a:r>
          </a:p>
        </p:txBody>
      </p:sp>
      <p:sp>
        <p:nvSpPr>
          <p:cNvPr id="47" name="Rechteck 46">
            <a:extLst>
              <a:ext uri="{FF2B5EF4-FFF2-40B4-BE49-F238E27FC236}">
                <a16:creationId xmlns:a16="http://schemas.microsoft.com/office/drawing/2014/main" id="{88D4FBA5-A1ED-4513-94CC-57A8E9DBDD25}"/>
              </a:ext>
            </a:extLst>
          </p:cNvPr>
          <p:cNvSpPr/>
          <p:nvPr/>
        </p:nvSpPr>
        <p:spPr bwMode="auto">
          <a:xfrm>
            <a:off x="9223908" y="2989347"/>
            <a:ext cx="701533" cy="1025815"/>
          </a:xfrm>
          <a:prstGeom prst="rect">
            <a:avLst/>
          </a:prstGeom>
          <a:solidFill>
            <a:schemeClr val="accent6"/>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200" b="0" i="0" u="none" strike="noStrike" kern="1200" cap="none" spc="0" normalizeH="0" baseline="0" noProof="0">
                <a:ln>
                  <a:noFill/>
                </a:ln>
                <a:solidFill>
                  <a:srgbClr val="000000"/>
                </a:solidFill>
                <a:effectLst/>
                <a:uLnTx/>
                <a:uFillTx/>
                <a:latin typeface="Arial"/>
                <a:ea typeface="+mn-ea"/>
                <a:cs typeface="Arial" charset="0"/>
              </a:rPr>
              <a:t>Message</a:t>
            </a:r>
          </a:p>
        </p:txBody>
      </p:sp>
      <p:cxnSp>
        <p:nvCxnSpPr>
          <p:cNvPr id="49" name="Gerader Verbinder 48">
            <a:extLst>
              <a:ext uri="{FF2B5EF4-FFF2-40B4-BE49-F238E27FC236}">
                <a16:creationId xmlns:a16="http://schemas.microsoft.com/office/drawing/2014/main" id="{A02CAC89-53C9-4EF2-9D0B-2118B96284A7}"/>
              </a:ext>
            </a:extLst>
          </p:cNvPr>
          <p:cNvCxnSpPr>
            <a:stCxn id="34" idx="2"/>
          </p:cNvCxnSpPr>
          <p:nvPr/>
        </p:nvCxnSpPr>
        <p:spPr bwMode="auto">
          <a:xfrm flipH="1">
            <a:off x="8123586" y="2094793"/>
            <a:ext cx="345386" cy="894554"/>
          </a:xfrm>
          <a:prstGeom prst="line">
            <a:avLst/>
          </a:prstGeom>
          <a:solidFill>
            <a:schemeClr val="hlink"/>
          </a:solidFill>
          <a:ln w="9525" cap="flat" cmpd="sng" algn="ctr">
            <a:solidFill>
              <a:srgbClr val="000000"/>
            </a:solidFill>
            <a:prstDash val="solid"/>
            <a:round/>
            <a:headEnd type="none" w="med" len="med"/>
            <a:tailEnd type="none" w="med" len="med"/>
          </a:ln>
          <a:effectLst/>
        </p:spPr>
      </p:cxnSp>
      <p:cxnSp>
        <p:nvCxnSpPr>
          <p:cNvPr id="50" name="Gerader Verbinder 49">
            <a:extLst>
              <a:ext uri="{FF2B5EF4-FFF2-40B4-BE49-F238E27FC236}">
                <a16:creationId xmlns:a16="http://schemas.microsoft.com/office/drawing/2014/main" id="{14B23E4B-131A-437F-9521-A6E50FF1C376}"/>
              </a:ext>
            </a:extLst>
          </p:cNvPr>
          <p:cNvCxnSpPr>
            <a:cxnSpLocks/>
            <a:stCxn id="34" idx="2"/>
            <a:endCxn id="46" idx="0"/>
          </p:cNvCxnSpPr>
          <p:nvPr/>
        </p:nvCxnSpPr>
        <p:spPr bwMode="auto">
          <a:xfrm>
            <a:off x="8468972" y="2094793"/>
            <a:ext cx="380159" cy="743293"/>
          </a:xfrm>
          <a:prstGeom prst="line">
            <a:avLst/>
          </a:prstGeom>
          <a:solidFill>
            <a:schemeClr val="hlink"/>
          </a:solidFill>
          <a:ln w="9525" cap="flat" cmpd="sng" algn="ctr">
            <a:solidFill>
              <a:srgbClr val="000000"/>
            </a:solidFill>
            <a:prstDash val="solid"/>
            <a:round/>
            <a:headEnd type="none" w="med" len="med"/>
            <a:tailEnd type="none" w="med" len="med"/>
          </a:ln>
          <a:effectLst/>
        </p:spPr>
      </p:cxnSp>
      <p:cxnSp>
        <p:nvCxnSpPr>
          <p:cNvPr id="53" name="Gerader Verbinder 52">
            <a:extLst>
              <a:ext uri="{FF2B5EF4-FFF2-40B4-BE49-F238E27FC236}">
                <a16:creationId xmlns:a16="http://schemas.microsoft.com/office/drawing/2014/main" id="{446138FD-1E56-4DA1-8554-9C7DEF8B8D18}"/>
              </a:ext>
            </a:extLst>
          </p:cNvPr>
          <p:cNvCxnSpPr>
            <a:cxnSpLocks/>
            <a:stCxn id="34" idx="2"/>
            <a:endCxn id="47" idx="0"/>
          </p:cNvCxnSpPr>
          <p:nvPr/>
        </p:nvCxnSpPr>
        <p:spPr bwMode="auto">
          <a:xfrm>
            <a:off x="8468972" y="2094793"/>
            <a:ext cx="1105703" cy="894554"/>
          </a:xfrm>
          <a:prstGeom prst="line">
            <a:avLst/>
          </a:prstGeom>
          <a:solidFill>
            <a:schemeClr val="hlink"/>
          </a:solidFill>
          <a:ln w="9525" cap="flat" cmpd="sng" algn="ctr">
            <a:solidFill>
              <a:srgbClr val="000000"/>
            </a:solidFill>
            <a:prstDash val="solid"/>
            <a:round/>
            <a:headEnd type="none" w="med" len="med"/>
            <a:tailEnd type="none" w="med" len="med"/>
          </a:ln>
          <a:effectLst/>
        </p:spPr>
      </p:cxnSp>
      <p:cxnSp>
        <p:nvCxnSpPr>
          <p:cNvPr id="56" name="Gerader Verbinder 55">
            <a:extLst>
              <a:ext uri="{FF2B5EF4-FFF2-40B4-BE49-F238E27FC236}">
                <a16:creationId xmlns:a16="http://schemas.microsoft.com/office/drawing/2014/main" id="{414A451A-8CA8-4A6E-AB76-CA8D08A95718}"/>
              </a:ext>
            </a:extLst>
          </p:cNvPr>
          <p:cNvCxnSpPr>
            <a:cxnSpLocks/>
            <a:stCxn id="77" idx="0"/>
            <a:endCxn id="45" idx="2"/>
          </p:cNvCxnSpPr>
          <p:nvPr/>
        </p:nvCxnSpPr>
        <p:spPr bwMode="auto">
          <a:xfrm flipH="1" flipV="1">
            <a:off x="8123587" y="4016477"/>
            <a:ext cx="24789" cy="757274"/>
          </a:xfrm>
          <a:prstGeom prst="line">
            <a:avLst/>
          </a:prstGeom>
          <a:solidFill>
            <a:schemeClr val="hlink"/>
          </a:solidFill>
          <a:ln w="9525" cap="flat" cmpd="sng" algn="ctr">
            <a:solidFill>
              <a:srgbClr val="000000"/>
            </a:solidFill>
            <a:prstDash val="solid"/>
            <a:round/>
            <a:headEnd type="none" w="med" len="med"/>
            <a:tailEnd type="none" w="med" len="med"/>
          </a:ln>
          <a:effectLst/>
        </p:spPr>
      </p:cxnSp>
      <p:cxnSp>
        <p:nvCxnSpPr>
          <p:cNvPr id="59" name="Gerader Verbinder 58">
            <a:extLst>
              <a:ext uri="{FF2B5EF4-FFF2-40B4-BE49-F238E27FC236}">
                <a16:creationId xmlns:a16="http://schemas.microsoft.com/office/drawing/2014/main" id="{765984DC-A87C-4077-A719-5573AAE6EC77}"/>
              </a:ext>
            </a:extLst>
          </p:cNvPr>
          <p:cNvCxnSpPr>
            <a:cxnSpLocks/>
            <a:stCxn id="78" idx="0"/>
            <a:endCxn id="46" idx="2"/>
          </p:cNvCxnSpPr>
          <p:nvPr/>
        </p:nvCxnSpPr>
        <p:spPr bwMode="auto">
          <a:xfrm flipV="1">
            <a:off x="8655107" y="3863901"/>
            <a:ext cx="194024" cy="909850"/>
          </a:xfrm>
          <a:prstGeom prst="line">
            <a:avLst/>
          </a:prstGeom>
          <a:solidFill>
            <a:schemeClr val="hlink"/>
          </a:solidFill>
          <a:ln w="9525" cap="flat" cmpd="sng" algn="ctr">
            <a:solidFill>
              <a:srgbClr val="000000"/>
            </a:solidFill>
            <a:prstDash val="solid"/>
            <a:round/>
            <a:headEnd type="none" w="med" len="med"/>
            <a:tailEnd type="none" w="med" len="med"/>
          </a:ln>
          <a:effectLst/>
        </p:spPr>
      </p:cxnSp>
      <p:cxnSp>
        <p:nvCxnSpPr>
          <p:cNvPr id="62" name="Gerader Verbinder 61">
            <a:extLst>
              <a:ext uri="{FF2B5EF4-FFF2-40B4-BE49-F238E27FC236}">
                <a16:creationId xmlns:a16="http://schemas.microsoft.com/office/drawing/2014/main" id="{4FBD9685-B930-4ABB-B1EF-7EA6991D7C13}"/>
              </a:ext>
            </a:extLst>
          </p:cNvPr>
          <p:cNvCxnSpPr>
            <a:cxnSpLocks/>
            <a:stCxn id="27" idx="0"/>
            <a:endCxn id="47" idx="2"/>
          </p:cNvCxnSpPr>
          <p:nvPr/>
        </p:nvCxnSpPr>
        <p:spPr bwMode="auto">
          <a:xfrm flipV="1">
            <a:off x="9491853" y="4015162"/>
            <a:ext cx="82822" cy="758589"/>
          </a:xfrm>
          <a:prstGeom prst="line">
            <a:avLst/>
          </a:prstGeom>
          <a:solidFill>
            <a:schemeClr val="hlink"/>
          </a:solidFill>
          <a:ln w="9525" cap="flat" cmpd="sng" algn="ctr">
            <a:solidFill>
              <a:srgbClr val="000000"/>
            </a:solidFill>
            <a:prstDash val="solid"/>
            <a:round/>
            <a:headEnd type="none" w="med" len="med"/>
            <a:tailEnd type="none" w="med" len="med"/>
          </a:ln>
          <a:effectLst/>
        </p:spPr>
      </p:cxnSp>
      <p:sp>
        <p:nvSpPr>
          <p:cNvPr id="71" name="Rechteck 70">
            <a:extLst>
              <a:ext uri="{FF2B5EF4-FFF2-40B4-BE49-F238E27FC236}">
                <a16:creationId xmlns:a16="http://schemas.microsoft.com/office/drawing/2014/main" id="{71C22E6C-49E6-43F4-9920-2DA99C9DBA46}"/>
              </a:ext>
            </a:extLst>
          </p:cNvPr>
          <p:cNvSpPr/>
          <p:nvPr/>
        </p:nvSpPr>
        <p:spPr bwMode="auto">
          <a:xfrm>
            <a:off x="7880889" y="3611213"/>
            <a:ext cx="496956" cy="318375"/>
          </a:xfrm>
          <a:prstGeom prst="rect">
            <a:avLst/>
          </a:prstGeom>
          <a:solidFill>
            <a:schemeClr val="accent6">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a:ln>
                  <a:noFill/>
                </a:ln>
                <a:solidFill>
                  <a:srgbClr val="000000"/>
                </a:solidFill>
                <a:effectLst/>
                <a:uLnTx/>
                <a:uFillTx/>
                <a:latin typeface="Arial"/>
                <a:ea typeface="+mn-ea"/>
                <a:cs typeface="Arial" charset="0"/>
              </a:rPr>
              <a:t>XML</a:t>
            </a:r>
          </a:p>
        </p:txBody>
      </p:sp>
      <p:sp>
        <p:nvSpPr>
          <p:cNvPr id="72" name="Rechteck 71">
            <a:extLst>
              <a:ext uri="{FF2B5EF4-FFF2-40B4-BE49-F238E27FC236}">
                <a16:creationId xmlns:a16="http://schemas.microsoft.com/office/drawing/2014/main" id="{E2936D27-D521-4C80-9CA9-BB1257D948F4}"/>
              </a:ext>
            </a:extLst>
          </p:cNvPr>
          <p:cNvSpPr/>
          <p:nvPr/>
        </p:nvSpPr>
        <p:spPr bwMode="auto">
          <a:xfrm>
            <a:off x="8606433" y="3466840"/>
            <a:ext cx="496956" cy="318375"/>
          </a:xfrm>
          <a:prstGeom prst="rect">
            <a:avLst/>
          </a:prstGeom>
          <a:solidFill>
            <a:schemeClr val="accent6">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a:ln>
                  <a:noFill/>
                </a:ln>
                <a:solidFill>
                  <a:srgbClr val="000000"/>
                </a:solidFill>
                <a:effectLst/>
                <a:uLnTx/>
                <a:uFillTx/>
                <a:latin typeface="Arial" charset="0"/>
                <a:ea typeface="+mn-ea"/>
                <a:cs typeface="Arial" charset="0"/>
              </a:rPr>
              <a:t>XML</a:t>
            </a:r>
            <a:endParaRPr kumimoji="0" lang="de-CH"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73" name="Rechteck 72">
            <a:extLst>
              <a:ext uri="{FF2B5EF4-FFF2-40B4-BE49-F238E27FC236}">
                <a16:creationId xmlns:a16="http://schemas.microsoft.com/office/drawing/2014/main" id="{6DB8DF19-235C-4B4F-8F3C-9EBB0AFE25D0}"/>
              </a:ext>
            </a:extLst>
          </p:cNvPr>
          <p:cNvSpPr/>
          <p:nvPr/>
        </p:nvSpPr>
        <p:spPr bwMode="auto">
          <a:xfrm>
            <a:off x="9338610" y="3626027"/>
            <a:ext cx="496956" cy="318375"/>
          </a:xfrm>
          <a:prstGeom prst="rect">
            <a:avLst/>
          </a:prstGeom>
          <a:solidFill>
            <a:schemeClr val="accent6">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a:ln>
                  <a:noFill/>
                </a:ln>
                <a:solidFill>
                  <a:srgbClr val="000000"/>
                </a:solidFill>
                <a:effectLst/>
                <a:uLnTx/>
                <a:uFillTx/>
                <a:latin typeface="Arial" charset="0"/>
                <a:ea typeface="+mn-ea"/>
                <a:cs typeface="Arial" charset="0"/>
              </a:rPr>
              <a:t>XML</a:t>
            </a:r>
            <a:endParaRPr kumimoji="0" lang="de-CH"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77" name="Rechteck 76">
            <a:extLst>
              <a:ext uri="{FF2B5EF4-FFF2-40B4-BE49-F238E27FC236}">
                <a16:creationId xmlns:a16="http://schemas.microsoft.com/office/drawing/2014/main" id="{25C05154-05E4-4F5F-8CCA-98A1C4383065}"/>
              </a:ext>
            </a:extLst>
          </p:cNvPr>
          <p:cNvSpPr/>
          <p:nvPr/>
        </p:nvSpPr>
        <p:spPr bwMode="auto">
          <a:xfrm>
            <a:off x="7899898" y="4773751"/>
            <a:ext cx="496956" cy="182967"/>
          </a:xfrm>
          <a:prstGeom prst="rect">
            <a:avLst/>
          </a:prstGeom>
          <a:solidFill>
            <a:schemeClr val="bg1">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a:ln>
                  <a:noFill/>
                </a:ln>
                <a:solidFill>
                  <a:srgbClr val="000000"/>
                </a:solidFill>
                <a:effectLst/>
                <a:uLnTx/>
                <a:uFillTx/>
                <a:latin typeface="Arial"/>
                <a:ea typeface="+mn-ea"/>
                <a:cs typeface="Arial" charset="0"/>
              </a:rPr>
              <a:t>SMT</a:t>
            </a:r>
          </a:p>
        </p:txBody>
      </p:sp>
      <p:sp>
        <p:nvSpPr>
          <p:cNvPr id="78" name="Rechteck 77">
            <a:extLst>
              <a:ext uri="{FF2B5EF4-FFF2-40B4-BE49-F238E27FC236}">
                <a16:creationId xmlns:a16="http://schemas.microsoft.com/office/drawing/2014/main" id="{D1B2DFAF-9147-4F4E-84CA-4E5DE705494D}"/>
              </a:ext>
            </a:extLst>
          </p:cNvPr>
          <p:cNvSpPr/>
          <p:nvPr/>
        </p:nvSpPr>
        <p:spPr bwMode="auto">
          <a:xfrm>
            <a:off x="8406629" y="4773751"/>
            <a:ext cx="496956" cy="182967"/>
          </a:xfrm>
          <a:prstGeom prst="rect">
            <a:avLst/>
          </a:prstGeom>
          <a:solidFill>
            <a:schemeClr val="bg1">
              <a:lumMod val="75000"/>
            </a:schemeClr>
          </a:solidFill>
          <a:ln w="19050" cap="flat" cmpd="sng" algn="ctr">
            <a:noFill/>
            <a:prstDash val="solid"/>
            <a:round/>
            <a:headEnd type="none" w="lg" len="lg"/>
            <a:tailEnd type="none" w="lg" len="lg"/>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a:ln>
                  <a:noFill/>
                </a:ln>
                <a:solidFill>
                  <a:srgbClr val="000000"/>
                </a:solidFill>
                <a:effectLst/>
                <a:uLnTx/>
                <a:uFillTx/>
                <a:latin typeface="Arial"/>
                <a:ea typeface="+mn-ea"/>
                <a:cs typeface="Arial" charset="0"/>
              </a:rPr>
              <a:t>SMT</a:t>
            </a:r>
          </a:p>
        </p:txBody>
      </p:sp>
    </p:spTree>
    <p:extLst>
      <p:ext uri="{BB962C8B-B14F-4D97-AF65-F5344CB8AC3E}">
        <p14:creationId xmlns:p14="http://schemas.microsoft.com/office/powerpoint/2010/main" val="1214220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EFDCFEA-0FA1-4D5B-8EA5-898B7A00C24E}"/>
              </a:ext>
            </a:extLst>
          </p:cNvPr>
          <p:cNvSpPr>
            <a:spLocks noGrp="1"/>
          </p:cNvSpPr>
          <p:nvPr>
            <p:ph type="sldNum" sz="quarter" idx="10"/>
          </p:nvPr>
        </p:nvSpPr>
        <p:spPr/>
        <p:txBody>
          <a:bodyPr/>
          <a:lstStyle/>
          <a:p>
            <a:pPr>
              <a:defRPr/>
            </a:pPr>
            <a:fld id="{A8F53655-C0E2-4663-B1F6-225C4287C567}" type="slidenum">
              <a:rPr lang="de-CH" smtClean="0"/>
              <a:pPr>
                <a:defRPr/>
              </a:pPr>
              <a:t>8</a:t>
            </a:fld>
            <a:endParaRPr lang="de-CH"/>
          </a:p>
        </p:txBody>
      </p:sp>
      <p:sp>
        <p:nvSpPr>
          <p:cNvPr id="3" name="Titel 2">
            <a:extLst>
              <a:ext uri="{FF2B5EF4-FFF2-40B4-BE49-F238E27FC236}">
                <a16:creationId xmlns:a16="http://schemas.microsoft.com/office/drawing/2014/main" id="{33D92B2E-0880-4FEE-AAA9-F0D6CE3F6A3B}"/>
              </a:ext>
            </a:extLst>
          </p:cNvPr>
          <p:cNvSpPr>
            <a:spLocks noGrp="1"/>
          </p:cNvSpPr>
          <p:nvPr>
            <p:ph type="title"/>
          </p:nvPr>
        </p:nvSpPr>
        <p:spPr/>
        <p:txBody>
          <a:bodyPr/>
          <a:lstStyle/>
          <a:p>
            <a:r>
              <a:rPr lang="de-DE" dirty="0" err="1"/>
              <a:t>eCH</a:t>
            </a:r>
            <a:endParaRPr lang="de-CH" dirty="0"/>
          </a:p>
        </p:txBody>
      </p:sp>
      <p:pic>
        <p:nvPicPr>
          <p:cNvPr id="5" name="Grafik 4">
            <a:extLst>
              <a:ext uri="{FF2B5EF4-FFF2-40B4-BE49-F238E27FC236}">
                <a16:creationId xmlns:a16="http://schemas.microsoft.com/office/drawing/2014/main" id="{4C84D99A-A6F8-4497-980C-2FE49B514AEA}"/>
              </a:ext>
            </a:extLst>
          </p:cNvPr>
          <p:cNvPicPr>
            <a:picLocks noChangeAspect="1"/>
          </p:cNvPicPr>
          <p:nvPr/>
        </p:nvPicPr>
        <p:blipFill>
          <a:blip r:embed="rId2"/>
          <a:stretch>
            <a:fillRect/>
          </a:stretch>
        </p:blipFill>
        <p:spPr>
          <a:xfrm>
            <a:off x="2039309" y="915337"/>
            <a:ext cx="7216525" cy="5391583"/>
          </a:xfrm>
          <a:prstGeom prst="rect">
            <a:avLst/>
          </a:prstGeom>
        </p:spPr>
      </p:pic>
    </p:spTree>
    <p:extLst>
      <p:ext uri="{BB962C8B-B14F-4D97-AF65-F5344CB8AC3E}">
        <p14:creationId xmlns:p14="http://schemas.microsoft.com/office/powerpoint/2010/main" val="18487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CD4EA7FA-4979-4211-A6B4-FBEFA01D1DB0}"/>
              </a:ext>
            </a:extLst>
          </p:cNvPr>
          <p:cNvSpPr>
            <a:spLocks noGrp="1"/>
          </p:cNvSpPr>
          <p:nvPr>
            <p:ph type="sldNum" sz="quarter" idx="10"/>
          </p:nvPr>
        </p:nvSpPr>
        <p:spPr/>
        <p:txBody>
          <a:bodyPr/>
          <a:lstStyle/>
          <a:p>
            <a:pPr>
              <a:defRPr/>
            </a:pPr>
            <a:fld id="{D558EE55-B125-412A-A83A-9467165A60D8}" type="slidenum">
              <a:rPr lang="de-CH" smtClean="0"/>
              <a:t>9</a:t>
            </a:fld>
            <a:endParaRPr lang="de-CH"/>
          </a:p>
        </p:txBody>
      </p:sp>
      <p:sp>
        <p:nvSpPr>
          <p:cNvPr id="3" name="Titel 2">
            <a:extLst>
              <a:ext uri="{FF2B5EF4-FFF2-40B4-BE49-F238E27FC236}">
                <a16:creationId xmlns:a16="http://schemas.microsoft.com/office/drawing/2014/main" id="{A42D9463-8F7C-43DE-9FDB-1083B436CA55}"/>
              </a:ext>
            </a:extLst>
          </p:cNvPr>
          <p:cNvSpPr>
            <a:spLocks noGrp="1"/>
          </p:cNvSpPr>
          <p:nvPr>
            <p:ph type="title"/>
          </p:nvPr>
        </p:nvSpPr>
        <p:spPr/>
        <p:txBody>
          <a:bodyPr/>
          <a:lstStyle/>
          <a:p>
            <a:r>
              <a:rPr lang="de-DE" dirty="0"/>
              <a:t>Objectifs de </a:t>
            </a:r>
            <a:r>
              <a:rPr lang="de-DE" dirty="0" err="1"/>
              <a:t>la norme eCH</a:t>
            </a:r>
            <a:endParaRPr lang="de-CH" dirty="0"/>
          </a:p>
        </p:txBody>
      </p:sp>
      <p:sp>
        <p:nvSpPr>
          <p:cNvPr id="4" name="Inhaltsplatzhalter 3">
            <a:extLst>
              <a:ext uri="{FF2B5EF4-FFF2-40B4-BE49-F238E27FC236}">
                <a16:creationId xmlns:a16="http://schemas.microsoft.com/office/drawing/2014/main" id="{3162196F-624C-4E4D-9F93-9997EA33B4FF}"/>
              </a:ext>
            </a:extLst>
          </p:cNvPr>
          <p:cNvSpPr>
            <a:spLocks noGrp="1"/>
          </p:cNvSpPr>
          <p:nvPr>
            <p:ph sz="quarter" idx="11"/>
          </p:nvPr>
        </p:nvSpPr>
        <p:spPr/>
        <p:txBody>
          <a:bodyPr/>
          <a:lstStyle/>
          <a:p>
            <a:r>
              <a:rPr lang="de-DE" dirty="0"/>
              <a:t>Extrait de la demande de thème à </a:t>
            </a:r>
            <a:r>
              <a:rPr lang="de-DE" dirty="0" err="1"/>
              <a:t>eCH </a:t>
            </a:r>
            <a:r>
              <a:rPr lang="de-DE" dirty="0"/>
              <a:t>:</a:t>
            </a:r>
          </a:p>
          <a:p>
            <a:pPr lvl="1"/>
            <a:r>
              <a:rPr lang="de-DE" dirty="0"/>
              <a:t>"Le transfert des directives d'échange de données spécifiques à la formation professionnelle vers les </a:t>
            </a:r>
            <a:r>
              <a:rPr lang="de-DE" dirty="0" err="1"/>
              <a:t>normes eCH </a:t>
            </a:r>
            <a:r>
              <a:rPr lang="de-DE" dirty="0"/>
              <a:t>doit permettre de renforcer l'échange de données et la compatibilité des applications".</a:t>
            </a:r>
          </a:p>
          <a:p>
            <a:pPr lvl="1"/>
            <a:r>
              <a:rPr lang="de-DE" dirty="0"/>
              <a:t>"Les directives d'échange de données existantes et la sous-commission établie offrent une bonne base pour cela, des années d'expérience dans la définition des cas d'utilisation pertinents sont déjà disponibles".</a:t>
            </a:r>
          </a:p>
          <a:p>
            <a:pPr lvl="1"/>
            <a:r>
              <a:rPr lang="de-DE" dirty="0"/>
              <a:t>"Le développement d'une </a:t>
            </a:r>
            <a:r>
              <a:rPr lang="de-DE" dirty="0" err="1"/>
              <a:t>norme eCH</a:t>
            </a:r>
            <a:r>
              <a:rPr lang="de-DE" dirty="0"/>
              <a:t> spécifique à la formation professionnelle doit se baser sur les éléments existants [c'est-à-dire </a:t>
            </a:r>
            <a:r>
              <a:rPr lang="de-DE" dirty="0" err="1"/>
              <a:t>les normes eCH</a:t>
            </a:r>
            <a:r>
              <a:rPr lang="de-DE" dirty="0"/>
              <a:t> existantes]".</a:t>
            </a:r>
          </a:p>
          <a:p>
            <a:pPr lvl="1"/>
            <a:r>
              <a:rPr lang="de-DE" dirty="0"/>
              <a:t>"D'une part, des adaptations de processus peuvent permettre une optimisation, cet aspect est abordé par le programme Optima [=&gt; HAKA]. Parallèlement, il est toutefois nécessaire de poser les bases d'une standardisation plutôt technique, qui se fonde sur les technologies et les connaissances actuelles. [=&gt; </a:t>
            </a:r>
            <a:r>
              <a:rPr lang="de-DE" dirty="0" err="1"/>
              <a:t>eCH</a:t>
            </a:r>
            <a:r>
              <a:rPr lang="de-DE" dirty="0"/>
              <a:t>]"</a:t>
            </a:r>
          </a:p>
          <a:p>
            <a:pPr marL="285750" indent="-285750">
              <a:buFont typeface="Arial" panose="020B0604020202020204" pitchFamily="34" charset="0"/>
              <a:buChar char="•"/>
            </a:pPr>
            <a:endParaRPr lang="de-CH" dirty="0"/>
          </a:p>
        </p:txBody>
      </p:sp>
    </p:spTree>
    <p:extLst>
      <p:ext uri="{BB962C8B-B14F-4D97-AF65-F5344CB8AC3E}">
        <p14:creationId xmlns:p14="http://schemas.microsoft.com/office/powerpoint/2010/main" val="38928496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696&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Tu8bkGgaLZOy9TQhSQtiK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WfTV98bHo.T8pncJYu2Ap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s0mIQkey62XDJ1XebPql1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piOBH.kRjOrcVPC5Y9Za1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3_fqR0YovI5FDIFyKSbSv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W9PPK18Z0jh_fKjE_JMUB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XJuZFBrLIskEK94rnN3EM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NoNo11jUt0zgIR2DqNpLp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rhe5hG5VTLBy2W9LVqkeL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zz4iilGA64TzrFTLOcMp8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akUgdX3q66Vaem7GzydBv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wPw02XHG1fJn1UzHY4ohd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w5IB8zUZUzDUKlRoBKOi4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rbJnzP_zzTyRt2MposPhy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9NoL1aIEVb1fMaQVmgaMb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O3i3WM1IB2C2FekQRuuX1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lrotqyl0JfAhptFTJf11f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oy2RAmTnTp713Tswh7Nb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9Yu2gMvvPnUfnbraUnrR6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DneBrBWd5e9WJgz8yzPFv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veNY9UQecBTSkmjl25LEQ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Rzx2QeVyL38khCl.Qabru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nJgh2R1GS8vXrQPGjXNPG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vRXXBTrOWz1feicBnS04w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s696T3a1rBCRY2L8AM0vD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qVG82V_VsjMGYRghQMrcO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TmCdm72_PPGHm7XLh488g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K0OZpuhUWmcAiTPH8oHci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0kx860rW8SZil59yFQpFv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eQ7Fy9E4hRUE9swSOaRtn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zx8plMwYbsWkfwqa9ZCxs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olFUb29v4sB6q7ACOvxxm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ks_HU3BOfsy0Dt6ZTrOYS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bRyEEa6j0NCNPlSqHbfv7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PBD8f0UlWQmqATGmd1z5Y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crWA76uj65R_Usa29OXqC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vKEK3maWEFpmxaZnXK6Ru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EWITyol7b_rcLPBrbLaP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gsdrSlbEd943eDaXc_lul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NgM8Ho5cX_ez7ZIslAKnh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yBF8i6l8n_k.hQZeSnB3S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NhGtIGM9ourDgxg97g4W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R6UbpS2qn.1w_geJJ0ctv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sS1iqv14vEiUQRG4A566.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ejWDncp_HnAG8jy6e5K1P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SN7Ba5A77ESR_UxUUhL6l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zIemUZqU10CueXbYX4rQi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FsDrnZsVX8eB5AOLGl0jh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6N01xl0KtzKbMb.EjO.0j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g59hY5fJUSXi15G0KxyZU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TIuMnTFvMncgpiNRDsp2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yGbZ8Ils8EcR8ESilIXwb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4NkiGDFwhd5G.4IsDT5Jn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rRqBUOQy3Hwe7FcUnL.zv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Y13Fhi5drCZmp5Jx.ezaB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wOp_2o7hlBhQiK6lxR63g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ZP7DXWalpAY5WrDLJ8l7Q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esC7MI_Q6ZEjb2m5dJ6xa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7teW7j6E68dd.hVI3vua3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STYUFdqmAVLZ_Fye91j7s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4hcnPFa_211LgKJTMVa1N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6S8MhKgu6u8rNicee3NAk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gclVn5eFdIFKsu6hQXXs7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aN2Ua8gVcZPDt4iGRUTUU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CQpitDsL_KBQsBMYR3f0c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qvwU3ig4uM0X0r7lhuuEk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CeNGqIxWREGmnky_e.w7b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5MpeZPnJlQ7DWMMSj2bV9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i.KQmBDEOWz83gH18ldKc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BqIdVQeZlCrV3YVaFcdT1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Wq8MVDwAnB_o0jEhNgJ.z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yTIuMnTFvMncgpiNRDsp2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TqKPHOMLIf25nKQtl9mI6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nTZWWGWo4Osn_JqLCQjwh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kb7aFCGQzbQAGnSeKdJCB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D3CqYqgSkSZabpB1.WD_P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gms5YpcMdbECgPiHlDd88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JAC1kn5rt0LR5A9iWCm5m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pTGcIkLQrH9TJYmCrROpN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p9Asa6Hu72eUhuCW1J8Qo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Vm0hMbUEhNvLVPqrvcXmF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o0k1WZwYn0C9Z2FZO93Nq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LzORRY2fa6YTfNE3dxeq8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caltynefBbbTR9mBENrgn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dVo6y96CFeiRI1L9CRPK0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Zm6DcB6FpxGp1bphpdQNp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cDMzL80UHdnMFD.gQYYoW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K_dC8Yna6rMRiaSglvjdb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w.dFdPn2csm3pqjbWw9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W0l6A1i3Auus_cogcrZLJ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xA4N8bTRNwHF88eaOv5OI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3rUF38XkiNIYyfmDKL624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OEVb2Gb8gyyIedMoktLQ.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Z2fSDPrm6Meso3wS49AHK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2JxcyHuF6OHY7ZS3mWjVw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RWqA4KQANbx80S.ZE.O9e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vMDy0qDOPSl3ue_wXDuKJ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cLIkX7qLLqVDJC7nCdgbY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NR9qUYGNBPEX6XbYOKWM_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zHpGWlyr8.f6UpnhATIRC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D8UNxuHzE8xwdVwiCNsaH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6_XBejgi248DkHXBes13F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U8L0nZZGpGLPqsAwoP.oD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3CY0yljBTgetlKSRDgUDG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yTIuMnTFvMncgpiNRDsp2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yTIuMnTFvMncgpiNRDsp2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3CY0yljBTgetlKSRDgUDG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3CY0yljBTgetlKSRDgUDG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yTIuMnTFvMncgpiNRDsp2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yTIuMnTFvMncgpiNRDsp2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RL99kkdLRLq2h5IUc.5ha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BXj8iEiWQsaDEhoLyAX1H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AdU0HA8TpO0v21uO9Akuw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S7FvEBipNL_Z0RF1xd4Hr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m5yU2v8I..LWjovgrLPAp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CWvBU3cnQr.NEcXxFHEbr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JHMUAX_ekzKaC4vkR0eo0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m0BZau3LdtkOB9aT9zLUn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xCaB828kr72C85XKfjlaG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NhmrL4lyqk38Q1yIOQoqX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TUSzWKiXs_1W7LyCIzkmD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nafTgMigVWXIEjGEN9iWH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aNppNhyQsYp6MF6IJ4rqD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rxBO4f687DV1VlsgDSsf.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VQTrNne8HE2ORvc4X7a3Q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W1vzI6cizkWUA30zOFlCe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bcy84LtGm0upTMA5tz0PW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PgLhapmQ4kCeAxngiS00a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PPLpj6xE6X6Kb.ji543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GvEef6Wje0yBwScb3UHGx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ioXAjOxSGvVjstbWgMmH.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u7EIWFVW0bEZ2k0Vb.eNW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dYb8EaGkV9kTKd_KIlArc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mUP09FGmxhR4eXBDtpqPS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Naaw2LOp1UWguYEG7Xv24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g8H..wdizUiSGjGy6fbhy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bXar0FNwf0KtnPb8PfUPA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3RAY_MoMSUGyXSHJ6nBmR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vmVOcMmyKE.XXVfBHiySF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X2mN.XAmnxRheNeCLqFYR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mv7ifCau73Mu4e1QIK7Kt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XyzV6pxQSn8CZ8gtjXr6f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XA5fCYYdHEIdu2xE2rZv9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6vR9VmU2Iv1pdsfGuEpWE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ygolZTXmpA9XJ.Z5tbEC5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ciDWK3BrBeQfWFRJiYLAW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UWGdDahJuXPlL7_ZmJDVuA"/>
</p:tagLst>
</file>

<file path=ppt/theme/theme1.xml><?xml version="1.0" encoding="utf-8"?>
<a:theme xmlns:a="http://schemas.openxmlformats.org/drawingml/2006/main" name="AWK breit">
  <a:themeElements>
    <a:clrScheme name="AWK-2015">
      <a:dk1>
        <a:srgbClr val="646260"/>
      </a:dk1>
      <a:lt1>
        <a:srgbClr val="FFFFFF"/>
      </a:lt1>
      <a:dk2>
        <a:srgbClr val="F76E07"/>
      </a:dk2>
      <a:lt2>
        <a:srgbClr val="FCC69E"/>
      </a:lt2>
      <a:accent1>
        <a:srgbClr val="336483"/>
      </a:accent1>
      <a:accent2>
        <a:srgbClr val="449DC3"/>
      </a:accent2>
      <a:accent3>
        <a:srgbClr val="A2A09E"/>
      </a:accent3>
      <a:accent4>
        <a:srgbClr val="8AA5B6"/>
      </a:accent4>
      <a:accent5>
        <a:srgbClr val="73ABCD"/>
      </a:accent5>
      <a:accent6>
        <a:srgbClr val="B3CA2C"/>
      </a:accent6>
      <a:hlink>
        <a:srgbClr val="0083E6"/>
      </a:hlink>
      <a:folHlink>
        <a:srgbClr val="25A2FF"/>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20000"/>
            <a:lumOff val="80000"/>
          </a:schemeClr>
        </a:solidFill>
        <a:ln w="19050" cap="flat" cmpd="sng" algn="ctr">
          <a:noFill/>
          <a:prstDash val="solid"/>
          <a:round/>
          <a:headEnd type="none" w="lg" len="lg"/>
          <a:tailEnd type="none" w="lg" len="lg"/>
        </a:ln>
        <a:effectLst/>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dirty="0" err="1" smtClean="0">
            <a:solidFill>
              <a:schemeClr val="tx1"/>
            </a:solidFill>
            <a:latin typeface="+mn-lt"/>
          </a:defRPr>
        </a:defPPr>
      </a:lstStyle>
    </a:spDef>
    <a:lnDef>
      <a:spPr bwMode="auto">
        <a:solidFill>
          <a:schemeClr val="hlink"/>
        </a:solidFill>
        <a:ln w="19050" cap="flat" cmpd="sng" algn="ctr">
          <a:solidFill>
            <a:schemeClr val="tx1"/>
          </a:solidFill>
          <a:prstDash val="solid"/>
          <a:round/>
          <a:headEnd type="none" w="med" len="med"/>
          <a:tailEnd type="none" w="med" len="med"/>
        </a:ln>
        <a:effectLst/>
      </a:spPr>
      <a:bodyPr/>
      <a:lstStyle/>
    </a:lnDef>
    <a:txDef>
      <a:spPr>
        <a:noFill/>
        <a:effectLst/>
      </a:spPr>
      <a:bodyPr wrap="square" lIns="36000" tIns="36000" rIns="36000" bIns="36000" rtlCol="0">
        <a:spAutoFit/>
      </a:bodyPr>
      <a:lstStyle>
        <a:defPPr marL="180000" indent="-180000" algn="l">
          <a:spcBef>
            <a:spcPts val="600"/>
          </a:spcBef>
          <a:buClr>
            <a:schemeClr val="accent6"/>
          </a:buClr>
          <a:buSzPct val="100000"/>
          <a:buFont typeface="Arial" pitchFamily="34" charset="0"/>
          <a:buChar char="●"/>
          <a:defRPr dirty="0" err="1" smtClean="0">
            <a:solidFill>
              <a:schemeClr val="tx1"/>
            </a:solidFill>
            <a:latin typeface="+mn-lt"/>
          </a:defRPr>
        </a:defPPr>
      </a:lstStyle>
      <a:style>
        <a:lnRef idx="0">
          <a:scrgbClr r="0" g="0" b="0"/>
        </a:lnRef>
        <a:fillRef idx="1001">
          <a:schemeClr val="lt2"/>
        </a:fillRef>
        <a:effectRef idx="0">
          <a:scrgbClr r="0" g="0" b="0"/>
        </a:effectRef>
        <a:fontRef idx="major"/>
      </a:style>
    </a:txDef>
  </a:objectDefaults>
  <a:extraClrSchemeLst>
    <a:extraClrScheme>
      <a:clrScheme name="Default Design 1">
        <a:dk1>
          <a:srgbClr val="000000"/>
        </a:dk1>
        <a:lt1>
          <a:srgbClr val="FFFFFF"/>
        </a:lt1>
        <a:dk2>
          <a:srgbClr val="002258"/>
        </a:dk2>
        <a:lt2>
          <a:srgbClr val="C0C0C0"/>
        </a:lt2>
        <a:accent1>
          <a:srgbClr val="003893"/>
        </a:accent1>
        <a:accent2>
          <a:srgbClr val="829AC2"/>
        </a:accent2>
        <a:accent3>
          <a:srgbClr val="FFFFFF"/>
        </a:accent3>
        <a:accent4>
          <a:srgbClr val="000000"/>
        </a:accent4>
        <a:accent5>
          <a:srgbClr val="AAAEC8"/>
        </a:accent5>
        <a:accent6>
          <a:srgbClr val="758BB0"/>
        </a:accent6>
        <a:hlink>
          <a:srgbClr val="C2CEE4"/>
        </a:hlink>
        <a:folHlink>
          <a:srgbClr val="AF2626"/>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5257"/>
        </a:dk2>
        <a:lt2>
          <a:srgbClr val="C0C0C0"/>
        </a:lt2>
        <a:accent1>
          <a:srgbClr val="598F94"/>
        </a:accent1>
        <a:accent2>
          <a:srgbClr val="81B3B7"/>
        </a:accent2>
        <a:accent3>
          <a:srgbClr val="FFFFFF"/>
        </a:accent3>
        <a:accent4>
          <a:srgbClr val="000000"/>
        </a:accent4>
        <a:accent5>
          <a:srgbClr val="B5C6C8"/>
        </a:accent5>
        <a:accent6>
          <a:srgbClr val="74A2A6"/>
        </a:accent6>
        <a:hlink>
          <a:srgbClr val="D6DED9"/>
        </a:hlink>
        <a:folHlink>
          <a:srgbClr val="AF262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404F21"/>
        </a:dk2>
        <a:lt2>
          <a:srgbClr val="C0C0C0"/>
        </a:lt2>
        <a:accent1>
          <a:srgbClr val="638F38"/>
        </a:accent1>
        <a:accent2>
          <a:srgbClr val="B3C98C"/>
        </a:accent2>
        <a:accent3>
          <a:srgbClr val="FFFFFF"/>
        </a:accent3>
        <a:accent4>
          <a:srgbClr val="000000"/>
        </a:accent4>
        <a:accent5>
          <a:srgbClr val="B7C6AE"/>
        </a:accent5>
        <a:accent6>
          <a:srgbClr val="A2B67E"/>
        </a:accent6>
        <a:hlink>
          <a:srgbClr val="D4DEB5"/>
        </a:hlink>
        <a:folHlink>
          <a:srgbClr val="AF262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522145"/>
        </a:dk2>
        <a:lt2>
          <a:srgbClr val="C0C0C0"/>
        </a:lt2>
        <a:accent1>
          <a:srgbClr val="72166B"/>
        </a:accent1>
        <a:accent2>
          <a:srgbClr val="B682B2"/>
        </a:accent2>
        <a:accent3>
          <a:srgbClr val="FFFFFF"/>
        </a:accent3>
        <a:accent4>
          <a:srgbClr val="000000"/>
        </a:accent4>
        <a:accent5>
          <a:srgbClr val="BCABBA"/>
        </a:accent5>
        <a:accent6>
          <a:srgbClr val="A575A1"/>
        </a:accent6>
        <a:hlink>
          <a:srgbClr val="DEBFD9"/>
        </a:hlink>
        <a:folHlink>
          <a:srgbClr val="AF262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94820A"/>
        </a:dk2>
        <a:lt2>
          <a:srgbClr val="C0C0C0"/>
        </a:lt2>
        <a:accent1>
          <a:srgbClr val="D4B012"/>
        </a:accent1>
        <a:accent2>
          <a:srgbClr val="E7D165"/>
        </a:accent2>
        <a:accent3>
          <a:srgbClr val="FFFFFF"/>
        </a:accent3>
        <a:accent4>
          <a:srgbClr val="000000"/>
        </a:accent4>
        <a:accent5>
          <a:srgbClr val="E6D4AA"/>
        </a:accent5>
        <a:accent6>
          <a:srgbClr val="D1BD5B"/>
        </a:accent6>
        <a:hlink>
          <a:srgbClr val="F0D6A8"/>
        </a:hlink>
        <a:folHlink>
          <a:srgbClr val="AF2626"/>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965700"/>
        </a:dk2>
        <a:lt2>
          <a:srgbClr val="C0C0C0"/>
        </a:lt2>
        <a:accent1>
          <a:srgbClr val="DD7500"/>
        </a:accent1>
        <a:accent2>
          <a:srgbClr val="F5AD5D"/>
        </a:accent2>
        <a:accent3>
          <a:srgbClr val="FFFFFF"/>
        </a:accent3>
        <a:accent4>
          <a:srgbClr val="000000"/>
        </a:accent4>
        <a:accent5>
          <a:srgbClr val="EBBDAA"/>
        </a:accent5>
        <a:accent6>
          <a:srgbClr val="DE9C53"/>
        </a:accent6>
        <a:hlink>
          <a:srgbClr val="F0D6A8"/>
        </a:hlink>
        <a:folHlink>
          <a:srgbClr val="AF2626"/>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781F1C"/>
        </a:dk2>
        <a:lt2>
          <a:srgbClr val="C0C0C0"/>
        </a:lt2>
        <a:accent1>
          <a:srgbClr val="AF2626"/>
        </a:accent1>
        <a:accent2>
          <a:srgbClr val="CC858A"/>
        </a:accent2>
        <a:accent3>
          <a:srgbClr val="FFFFFF"/>
        </a:accent3>
        <a:accent4>
          <a:srgbClr val="000000"/>
        </a:accent4>
        <a:accent5>
          <a:srgbClr val="D4ACAC"/>
        </a:accent5>
        <a:accent6>
          <a:srgbClr val="B9787D"/>
        </a:accent6>
        <a:hlink>
          <a:srgbClr val="E8CCC7"/>
        </a:hlink>
        <a:folHlink>
          <a:srgbClr val="AF262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3" id="{B37EA0C1-2E05-4A10-8BEC-6278D0E00BAE}" vid="{5A00A298-AD55-48A0-B789-577A147A4C55}"/>
    </a:ext>
  </a:extLst>
</a:theme>
</file>

<file path=ppt/theme/theme2.xml><?xml version="1.0" encoding="utf-8"?>
<a:theme xmlns:a="http://schemas.openxmlformats.org/drawingml/2006/main" name="3_AWK breit">
  <a:themeElements>
    <a:clrScheme name="AWK-2015">
      <a:dk1>
        <a:srgbClr val="646260"/>
      </a:dk1>
      <a:lt1>
        <a:srgbClr val="FFFFFF"/>
      </a:lt1>
      <a:dk2>
        <a:srgbClr val="F76E07"/>
      </a:dk2>
      <a:lt2>
        <a:srgbClr val="FCC69E"/>
      </a:lt2>
      <a:accent1>
        <a:srgbClr val="336483"/>
      </a:accent1>
      <a:accent2>
        <a:srgbClr val="449DC3"/>
      </a:accent2>
      <a:accent3>
        <a:srgbClr val="A2A09E"/>
      </a:accent3>
      <a:accent4>
        <a:srgbClr val="8AA5B6"/>
      </a:accent4>
      <a:accent5>
        <a:srgbClr val="73ABCD"/>
      </a:accent5>
      <a:accent6>
        <a:srgbClr val="B3CA2C"/>
      </a:accent6>
      <a:hlink>
        <a:srgbClr val="0083E6"/>
      </a:hlink>
      <a:folHlink>
        <a:srgbClr val="25A2FF"/>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20000"/>
            <a:lumOff val="80000"/>
          </a:schemeClr>
        </a:solidFill>
        <a:ln w="19050" cap="flat" cmpd="sng" algn="ctr">
          <a:noFill/>
          <a:prstDash val="solid"/>
          <a:round/>
          <a:headEnd type="none" w="lg" len="lg"/>
          <a:tailEnd type="none" w="lg" len="lg"/>
        </a:ln>
        <a:effectLst/>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dirty="0" err="1" smtClean="0">
            <a:solidFill>
              <a:schemeClr val="tx1"/>
            </a:solidFill>
            <a:latin typeface="+mn-lt"/>
          </a:defRPr>
        </a:defPPr>
      </a:lstStyle>
    </a:spDef>
    <a:lnDef>
      <a:spPr bwMode="auto">
        <a:solidFill>
          <a:schemeClr val="hlink"/>
        </a:solidFill>
        <a:ln w="19050" cap="flat" cmpd="sng" algn="ctr">
          <a:solidFill>
            <a:schemeClr val="tx1"/>
          </a:solidFill>
          <a:prstDash val="solid"/>
          <a:round/>
          <a:headEnd type="none" w="med" len="med"/>
          <a:tailEnd type="none" w="med" len="med"/>
        </a:ln>
        <a:effectLst/>
      </a:spPr>
      <a:bodyPr/>
      <a:lstStyle/>
    </a:lnDef>
    <a:txDef>
      <a:spPr>
        <a:noFill/>
        <a:effectLst/>
      </a:spPr>
      <a:bodyPr wrap="square" lIns="36000" tIns="36000" rIns="36000" bIns="36000" rtlCol="0">
        <a:spAutoFit/>
      </a:bodyPr>
      <a:lstStyle>
        <a:defPPr marL="180000" indent="-180000" algn="l">
          <a:spcBef>
            <a:spcPts val="600"/>
          </a:spcBef>
          <a:buClr>
            <a:schemeClr val="accent6"/>
          </a:buClr>
          <a:buSzPct val="100000"/>
          <a:buFont typeface="Arial" pitchFamily="34" charset="0"/>
          <a:buChar char="●"/>
          <a:defRPr dirty="0" err="1" smtClean="0">
            <a:solidFill>
              <a:schemeClr val="tx1"/>
            </a:solidFill>
            <a:latin typeface="+mn-lt"/>
          </a:defRPr>
        </a:defPPr>
      </a:lstStyle>
      <a:style>
        <a:lnRef idx="0">
          <a:scrgbClr r="0" g="0" b="0"/>
        </a:lnRef>
        <a:fillRef idx="1001">
          <a:schemeClr val="lt2"/>
        </a:fillRef>
        <a:effectRef idx="0">
          <a:scrgbClr r="0" g="0" b="0"/>
        </a:effectRef>
        <a:fontRef idx="major"/>
      </a:style>
    </a:txDef>
  </a:objectDefaults>
  <a:extraClrSchemeLst>
    <a:extraClrScheme>
      <a:clrScheme name="Default Design 1">
        <a:dk1>
          <a:srgbClr val="000000"/>
        </a:dk1>
        <a:lt1>
          <a:srgbClr val="FFFFFF"/>
        </a:lt1>
        <a:dk2>
          <a:srgbClr val="002258"/>
        </a:dk2>
        <a:lt2>
          <a:srgbClr val="C0C0C0"/>
        </a:lt2>
        <a:accent1>
          <a:srgbClr val="003893"/>
        </a:accent1>
        <a:accent2>
          <a:srgbClr val="829AC2"/>
        </a:accent2>
        <a:accent3>
          <a:srgbClr val="FFFFFF"/>
        </a:accent3>
        <a:accent4>
          <a:srgbClr val="000000"/>
        </a:accent4>
        <a:accent5>
          <a:srgbClr val="AAAEC8"/>
        </a:accent5>
        <a:accent6>
          <a:srgbClr val="758BB0"/>
        </a:accent6>
        <a:hlink>
          <a:srgbClr val="C2CEE4"/>
        </a:hlink>
        <a:folHlink>
          <a:srgbClr val="AF2626"/>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5257"/>
        </a:dk2>
        <a:lt2>
          <a:srgbClr val="C0C0C0"/>
        </a:lt2>
        <a:accent1>
          <a:srgbClr val="598F94"/>
        </a:accent1>
        <a:accent2>
          <a:srgbClr val="81B3B7"/>
        </a:accent2>
        <a:accent3>
          <a:srgbClr val="FFFFFF"/>
        </a:accent3>
        <a:accent4>
          <a:srgbClr val="000000"/>
        </a:accent4>
        <a:accent5>
          <a:srgbClr val="B5C6C8"/>
        </a:accent5>
        <a:accent6>
          <a:srgbClr val="74A2A6"/>
        </a:accent6>
        <a:hlink>
          <a:srgbClr val="D6DED9"/>
        </a:hlink>
        <a:folHlink>
          <a:srgbClr val="AF262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404F21"/>
        </a:dk2>
        <a:lt2>
          <a:srgbClr val="C0C0C0"/>
        </a:lt2>
        <a:accent1>
          <a:srgbClr val="638F38"/>
        </a:accent1>
        <a:accent2>
          <a:srgbClr val="B3C98C"/>
        </a:accent2>
        <a:accent3>
          <a:srgbClr val="FFFFFF"/>
        </a:accent3>
        <a:accent4>
          <a:srgbClr val="000000"/>
        </a:accent4>
        <a:accent5>
          <a:srgbClr val="B7C6AE"/>
        </a:accent5>
        <a:accent6>
          <a:srgbClr val="A2B67E"/>
        </a:accent6>
        <a:hlink>
          <a:srgbClr val="D4DEB5"/>
        </a:hlink>
        <a:folHlink>
          <a:srgbClr val="AF262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522145"/>
        </a:dk2>
        <a:lt2>
          <a:srgbClr val="C0C0C0"/>
        </a:lt2>
        <a:accent1>
          <a:srgbClr val="72166B"/>
        </a:accent1>
        <a:accent2>
          <a:srgbClr val="B682B2"/>
        </a:accent2>
        <a:accent3>
          <a:srgbClr val="FFFFFF"/>
        </a:accent3>
        <a:accent4>
          <a:srgbClr val="000000"/>
        </a:accent4>
        <a:accent5>
          <a:srgbClr val="BCABBA"/>
        </a:accent5>
        <a:accent6>
          <a:srgbClr val="A575A1"/>
        </a:accent6>
        <a:hlink>
          <a:srgbClr val="DEBFD9"/>
        </a:hlink>
        <a:folHlink>
          <a:srgbClr val="AF262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94820A"/>
        </a:dk2>
        <a:lt2>
          <a:srgbClr val="C0C0C0"/>
        </a:lt2>
        <a:accent1>
          <a:srgbClr val="D4B012"/>
        </a:accent1>
        <a:accent2>
          <a:srgbClr val="E7D165"/>
        </a:accent2>
        <a:accent3>
          <a:srgbClr val="FFFFFF"/>
        </a:accent3>
        <a:accent4>
          <a:srgbClr val="000000"/>
        </a:accent4>
        <a:accent5>
          <a:srgbClr val="E6D4AA"/>
        </a:accent5>
        <a:accent6>
          <a:srgbClr val="D1BD5B"/>
        </a:accent6>
        <a:hlink>
          <a:srgbClr val="F0D6A8"/>
        </a:hlink>
        <a:folHlink>
          <a:srgbClr val="AF2626"/>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965700"/>
        </a:dk2>
        <a:lt2>
          <a:srgbClr val="C0C0C0"/>
        </a:lt2>
        <a:accent1>
          <a:srgbClr val="DD7500"/>
        </a:accent1>
        <a:accent2>
          <a:srgbClr val="F5AD5D"/>
        </a:accent2>
        <a:accent3>
          <a:srgbClr val="FFFFFF"/>
        </a:accent3>
        <a:accent4>
          <a:srgbClr val="000000"/>
        </a:accent4>
        <a:accent5>
          <a:srgbClr val="EBBDAA"/>
        </a:accent5>
        <a:accent6>
          <a:srgbClr val="DE9C53"/>
        </a:accent6>
        <a:hlink>
          <a:srgbClr val="F0D6A8"/>
        </a:hlink>
        <a:folHlink>
          <a:srgbClr val="AF2626"/>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781F1C"/>
        </a:dk2>
        <a:lt2>
          <a:srgbClr val="C0C0C0"/>
        </a:lt2>
        <a:accent1>
          <a:srgbClr val="AF2626"/>
        </a:accent1>
        <a:accent2>
          <a:srgbClr val="CC858A"/>
        </a:accent2>
        <a:accent3>
          <a:srgbClr val="FFFFFF"/>
        </a:accent3>
        <a:accent4>
          <a:srgbClr val="000000"/>
        </a:accent4>
        <a:accent5>
          <a:srgbClr val="D4ACAC"/>
        </a:accent5>
        <a:accent6>
          <a:srgbClr val="B9787D"/>
        </a:accent6>
        <a:hlink>
          <a:srgbClr val="E8CCC7"/>
        </a:hlink>
        <a:folHlink>
          <a:srgbClr val="AF262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3" id="{B37EA0C1-2E05-4A10-8BEC-6278D0E00BAE}" vid="{5A00A298-AD55-48A0-B789-577A147A4C55}"/>
    </a:ext>
  </a:extLst>
</a:theme>
</file>

<file path=ppt/theme/theme3.xml><?xml version="1.0" encoding="utf-8"?>
<a:theme xmlns:a="http://schemas.openxmlformats.org/drawingml/2006/main" name="1_AWK breit">
  <a:themeElements>
    <a:clrScheme name="AWK-2015">
      <a:dk1>
        <a:srgbClr val="646260"/>
      </a:dk1>
      <a:lt1>
        <a:srgbClr val="FFFFFF"/>
      </a:lt1>
      <a:dk2>
        <a:srgbClr val="F76E07"/>
      </a:dk2>
      <a:lt2>
        <a:srgbClr val="FCC69E"/>
      </a:lt2>
      <a:accent1>
        <a:srgbClr val="336483"/>
      </a:accent1>
      <a:accent2>
        <a:srgbClr val="449DC3"/>
      </a:accent2>
      <a:accent3>
        <a:srgbClr val="A2A09E"/>
      </a:accent3>
      <a:accent4>
        <a:srgbClr val="8AA5B6"/>
      </a:accent4>
      <a:accent5>
        <a:srgbClr val="73ABCD"/>
      </a:accent5>
      <a:accent6>
        <a:srgbClr val="B3CA2C"/>
      </a:accent6>
      <a:hlink>
        <a:srgbClr val="0083E6"/>
      </a:hlink>
      <a:folHlink>
        <a:srgbClr val="25A2FF"/>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20000"/>
            <a:lumOff val="80000"/>
          </a:schemeClr>
        </a:solidFill>
        <a:ln w="19050" cap="flat" cmpd="sng" algn="ctr">
          <a:noFill/>
          <a:prstDash val="solid"/>
          <a:round/>
          <a:headEnd type="none" w="lg" len="lg"/>
          <a:tailEnd type="none" w="lg" len="lg"/>
        </a:ln>
        <a:effectLst/>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dirty="0" err="1" smtClean="0">
            <a:solidFill>
              <a:schemeClr val="tx1"/>
            </a:solidFill>
            <a:latin typeface="+mn-lt"/>
          </a:defRPr>
        </a:defPPr>
      </a:lstStyle>
    </a:spDef>
    <a:lnDef>
      <a:spPr bwMode="auto">
        <a:solidFill>
          <a:schemeClr val="hlink"/>
        </a:solidFill>
        <a:ln w="19050" cap="flat" cmpd="sng" algn="ctr">
          <a:solidFill>
            <a:schemeClr val="tx1"/>
          </a:solidFill>
          <a:prstDash val="solid"/>
          <a:round/>
          <a:headEnd type="none" w="med" len="med"/>
          <a:tailEnd type="none" w="med" len="med"/>
        </a:ln>
        <a:effectLst/>
      </a:spPr>
      <a:bodyPr/>
      <a:lstStyle/>
    </a:lnDef>
    <a:txDef>
      <a:spPr>
        <a:noFill/>
        <a:effectLst/>
      </a:spPr>
      <a:bodyPr wrap="square" lIns="36000" tIns="36000" rIns="36000" bIns="36000" rtlCol="0">
        <a:spAutoFit/>
      </a:bodyPr>
      <a:lstStyle>
        <a:defPPr marL="180000" indent="-180000" algn="l">
          <a:spcBef>
            <a:spcPts val="600"/>
          </a:spcBef>
          <a:buClr>
            <a:schemeClr val="accent6"/>
          </a:buClr>
          <a:buSzPct val="100000"/>
          <a:buFont typeface="Arial" pitchFamily="34" charset="0"/>
          <a:buChar char="●"/>
          <a:defRPr dirty="0" err="1" smtClean="0">
            <a:solidFill>
              <a:schemeClr val="tx1"/>
            </a:solidFill>
            <a:latin typeface="+mn-lt"/>
          </a:defRPr>
        </a:defPPr>
      </a:lstStyle>
      <a:style>
        <a:lnRef idx="0">
          <a:scrgbClr r="0" g="0" b="0"/>
        </a:lnRef>
        <a:fillRef idx="1001">
          <a:schemeClr val="lt2"/>
        </a:fillRef>
        <a:effectRef idx="0">
          <a:scrgbClr r="0" g="0" b="0"/>
        </a:effectRef>
        <a:fontRef idx="major"/>
      </a:style>
    </a:txDef>
  </a:objectDefaults>
  <a:extraClrSchemeLst>
    <a:extraClrScheme>
      <a:clrScheme name="Default Design 1">
        <a:dk1>
          <a:srgbClr val="000000"/>
        </a:dk1>
        <a:lt1>
          <a:srgbClr val="FFFFFF"/>
        </a:lt1>
        <a:dk2>
          <a:srgbClr val="002258"/>
        </a:dk2>
        <a:lt2>
          <a:srgbClr val="C0C0C0"/>
        </a:lt2>
        <a:accent1>
          <a:srgbClr val="003893"/>
        </a:accent1>
        <a:accent2>
          <a:srgbClr val="829AC2"/>
        </a:accent2>
        <a:accent3>
          <a:srgbClr val="FFFFFF"/>
        </a:accent3>
        <a:accent4>
          <a:srgbClr val="000000"/>
        </a:accent4>
        <a:accent5>
          <a:srgbClr val="AAAEC8"/>
        </a:accent5>
        <a:accent6>
          <a:srgbClr val="758BB0"/>
        </a:accent6>
        <a:hlink>
          <a:srgbClr val="C2CEE4"/>
        </a:hlink>
        <a:folHlink>
          <a:srgbClr val="AF2626"/>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5257"/>
        </a:dk2>
        <a:lt2>
          <a:srgbClr val="C0C0C0"/>
        </a:lt2>
        <a:accent1>
          <a:srgbClr val="598F94"/>
        </a:accent1>
        <a:accent2>
          <a:srgbClr val="81B3B7"/>
        </a:accent2>
        <a:accent3>
          <a:srgbClr val="FFFFFF"/>
        </a:accent3>
        <a:accent4>
          <a:srgbClr val="000000"/>
        </a:accent4>
        <a:accent5>
          <a:srgbClr val="B5C6C8"/>
        </a:accent5>
        <a:accent6>
          <a:srgbClr val="74A2A6"/>
        </a:accent6>
        <a:hlink>
          <a:srgbClr val="D6DED9"/>
        </a:hlink>
        <a:folHlink>
          <a:srgbClr val="AF262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404F21"/>
        </a:dk2>
        <a:lt2>
          <a:srgbClr val="C0C0C0"/>
        </a:lt2>
        <a:accent1>
          <a:srgbClr val="638F38"/>
        </a:accent1>
        <a:accent2>
          <a:srgbClr val="B3C98C"/>
        </a:accent2>
        <a:accent3>
          <a:srgbClr val="FFFFFF"/>
        </a:accent3>
        <a:accent4>
          <a:srgbClr val="000000"/>
        </a:accent4>
        <a:accent5>
          <a:srgbClr val="B7C6AE"/>
        </a:accent5>
        <a:accent6>
          <a:srgbClr val="A2B67E"/>
        </a:accent6>
        <a:hlink>
          <a:srgbClr val="D4DEB5"/>
        </a:hlink>
        <a:folHlink>
          <a:srgbClr val="AF262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522145"/>
        </a:dk2>
        <a:lt2>
          <a:srgbClr val="C0C0C0"/>
        </a:lt2>
        <a:accent1>
          <a:srgbClr val="72166B"/>
        </a:accent1>
        <a:accent2>
          <a:srgbClr val="B682B2"/>
        </a:accent2>
        <a:accent3>
          <a:srgbClr val="FFFFFF"/>
        </a:accent3>
        <a:accent4>
          <a:srgbClr val="000000"/>
        </a:accent4>
        <a:accent5>
          <a:srgbClr val="BCABBA"/>
        </a:accent5>
        <a:accent6>
          <a:srgbClr val="A575A1"/>
        </a:accent6>
        <a:hlink>
          <a:srgbClr val="DEBFD9"/>
        </a:hlink>
        <a:folHlink>
          <a:srgbClr val="AF262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94820A"/>
        </a:dk2>
        <a:lt2>
          <a:srgbClr val="C0C0C0"/>
        </a:lt2>
        <a:accent1>
          <a:srgbClr val="D4B012"/>
        </a:accent1>
        <a:accent2>
          <a:srgbClr val="E7D165"/>
        </a:accent2>
        <a:accent3>
          <a:srgbClr val="FFFFFF"/>
        </a:accent3>
        <a:accent4>
          <a:srgbClr val="000000"/>
        </a:accent4>
        <a:accent5>
          <a:srgbClr val="E6D4AA"/>
        </a:accent5>
        <a:accent6>
          <a:srgbClr val="D1BD5B"/>
        </a:accent6>
        <a:hlink>
          <a:srgbClr val="F0D6A8"/>
        </a:hlink>
        <a:folHlink>
          <a:srgbClr val="AF2626"/>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965700"/>
        </a:dk2>
        <a:lt2>
          <a:srgbClr val="C0C0C0"/>
        </a:lt2>
        <a:accent1>
          <a:srgbClr val="DD7500"/>
        </a:accent1>
        <a:accent2>
          <a:srgbClr val="F5AD5D"/>
        </a:accent2>
        <a:accent3>
          <a:srgbClr val="FFFFFF"/>
        </a:accent3>
        <a:accent4>
          <a:srgbClr val="000000"/>
        </a:accent4>
        <a:accent5>
          <a:srgbClr val="EBBDAA"/>
        </a:accent5>
        <a:accent6>
          <a:srgbClr val="DE9C53"/>
        </a:accent6>
        <a:hlink>
          <a:srgbClr val="F0D6A8"/>
        </a:hlink>
        <a:folHlink>
          <a:srgbClr val="AF2626"/>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781F1C"/>
        </a:dk2>
        <a:lt2>
          <a:srgbClr val="C0C0C0"/>
        </a:lt2>
        <a:accent1>
          <a:srgbClr val="AF2626"/>
        </a:accent1>
        <a:accent2>
          <a:srgbClr val="CC858A"/>
        </a:accent2>
        <a:accent3>
          <a:srgbClr val="FFFFFF"/>
        </a:accent3>
        <a:accent4>
          <a:srgbClr val="000000"/>
        </a:accent4>
        <a:accent5>
          <a:srgbClr val="D4ACAC"/>
        </a:accent5>
        <a:accent6>
          <a:srgbClr val="B9787D"/>
        </a:accent6>
        <a:hlink>
          <a:srgbClr val="E8CCC7"/>
        </a:hlink>
        <a:folHlink>
          <a:srgbClr val="AF262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3" id="{B37EA0C1-2E05-4A10-8BEC-6278D0E00BAE}" vid="{5A00A298-AD55-48A0-B789-577A147A4C55}"/>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c683f38a-aaca-4f4d-be54-c137e37e5a9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D298C4EDC2FD5478B17E2BD945C18A2" ma:contentTypeVersion="11" ma:contentTypeDescription="Ein neues Dokument erstellen." ma:contentTypeScope="" ma:versionID="175a1de3bc7c1d7a981e1eff1494e2b7">
  <xsd:schema xmlns:xsd="http://www.w3.org/2001/XMLSchema" xmlns:xs="http://www.w3.org/2001/XMLSchema" xmlns:p="http://schemas.microsoft.com/office/2006/metadata/properties" xmlns:ns2="c683f38a-aaca-4f4d-be54-c137e37e5a9b" xmlns:ns3="f7d378c5-c25d-4cbe-9000-2062e56c7936" targetNamespace="http://schemas.microsoft.com/office/2006/metadata/properties" ma:root="true" ma:fieldsID="b24ca21dcf7ad81e6cc0f7bf2698e462" ns2:_="" ns3:_="">
    <xsd:import namespace="c683f38a-aaca-4f4d-be54-c137e37e5a9b"/>
    <xsd:import namespace="f7d378c5-c25d-4cbe-9000-2062e56c793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_Flow_SignoffStatu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83f38a-aaca-4f4d-be54-c137e37e5a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Flow_SignoffStatus" ma:index="16" nillable="true" ma:displayName="Status Unterschrift" ma:internalName="Status_x0020_Unterschrif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d378c5-c25d-4cbe-9000-2062e56c7936"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CAD5F9-E341-458F-8066-735B3329EDC1}">
  <ds:schemaRefs>
    <ds:schemaRef ds:uri="http://purl.org/dc/dcmitype/"/>
    <ds:schemaRef ds:uri="http://schemas.microsoft.com/office/infopath/2007/PartnerControls"/>
    <ds:schemaRef ds:uri="http://schemas.microsoft.com/office/2006/documentManagement/types"/>
    <ds:schemaRef ds:uri="http://purl.org/dc/terms/"/>
    <ds:schemaRef ds:uri="http://www.w3.org/XML/1998/namespace"/>
    <ds:schemaRef ds:uri="http://schemas.microsoft.com/office/2006/metadata/properties"/>
    <ds:schemaRef ds:uri="http://schemas.openxmlformats.org/package/2006/metadata/core-properties"/>
    <ds:schemaRef ds:uri="c683f38a-aaca-4f4d-be54-c137e37e5a9b"/>
    <ds:schemaRef ds:uri="http://purl.org/dc/elements/1.1/"/>
  </ds:schemaRefs>
</ds:datastoreItem>
</file>

<file path=customXml/itemProps2.xml><?xml version="1.0" encoding="utf-8"?>
<ds:datastoreItem xmlns:ds="http://schemas.openxmlformats.org/officeDocument/2006/customXml" ds:itemID="{4849DC83-4830-448D-B478-C9651297E6A5}">
  <ds:schemaRefs>
    <ds:schemaRef ds:uri="http://schemas.microsoft.com/sharepoint/v3/contenttype/forms"/>
  </ds:schemaRefs>
</ds:datastoreItem>
</file>

<file path=customXml/itemProps3.xml><?xml version="1.0" encoding="utf-8"?>
<ds:datastoreItem xmlns:ds="http://schemas.openxmlformats.org/officeDocument/2006/customXml" ds:itemID="{03E6B864-23EE-4B8C-86C8-9D28FAE539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83f38a-aaca-4f4d-be54-c137e37e5a9b"/>
    <ds:schemaRef ds:uri="f7d378c5-c25d-4cbe-9000-2062e56c79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2232</Words>
  <Application>Microsoft Office PowerPoint</Application>
  <PresentationFormat>Breitbild</PresentationFormat>
  <Paragraphs>473</Paragraphs>
  <Slides>26</Slides>
  <Notes>1</Notes>
  <HiddenSlides>0</HiddenSlides>
  <MMClips>0</MMClips>
  <ScaleCrop>false</ScaleCrop>
  <HeadingPairs>
    <vt:vector size="8" baseType="variant">
      <vt:variant>
        <vt:lpstr>Verwendete Schriftarten</vt:lpstr>
      </vt:variant>
      <vt:variant>
        <vt:i4>5</vt:i4>
      </vt:variant>
      <vt:variant>
        <vt:lpstr>Design</vt:lpstr>
      </vt:variant>
      <vt:variant>
        <vt:i4>3</vt:i4>
      </vt:variant>
      <vt:variant>
        <vt:lpstr>Eingebettete OLE-Server</vt:lpstr>
      </vt:variant>
      <vt:variant>
        <vt:i4>1</vt:i4>
      </vt:variant>
      <vt:variant>
        <vt:lpstr>Folientitel</vt:lpstr>
      </vt:variant>
      <vt:variant>
        <vt:i4>26</vt:i4>
      </vt:variant>
    </vt:vector>
  </HeadingPairs>
  <TitlesOfParts>
    <vt:vector size="35" baseType="lpstr">
      <vt:lpstr>21 Futura Lt</vt:lpstr>
      <vt:lpstr>Arial</vt:lpstr>
      <vt:lpstr>Calibri</vt:lpstr>
      <vt:lpstr>Symbol</vt:lpstr>
      <vt:lpstr>Wingdings 2</vt:lpstr>
      <vt:lpstr>AWK breit</vt:lpstr>
      <vt:lpstr>3_AWK breit</vt:lpstr>
      <vt:lpstr>1_AWK breit</vt:lpstr>
      <vt:lpstr>think-cell Folie</vt:lpstr>
      <vt:lpstr>Harmonisation de l'échange de données des offices de la formation professionnelle HAKA Élaboration de la norme eCH  Séance d'information 28 avril 2022</vt:lpstr>
      <vt:lpstr>Objectif : introduire un échange électronique de données uniformisé dans la formation professionnelle</vt:lpstr>
      <vt:lpstr>Agenda</vt:lpstr>
      <vt:lpstr>Situation initiale : deux projets de la CSFP</vt:lpstr>
      <vt:lpstr>Équipe de projet</vt:lpstr>
      <vt:lpstr>Pilotage du projet HAKA</vt:lpstr>
      <vt:lpstr>Aperçu des projets</vt:lpstr>
      <vt:lpstr>eCH</vt:lpstr>
      <vt:lpstr>Objectifs de la norme eCH</vt:lpstr>
      <vt:lpstr>Objectifs HAKA</vt:lpstr>
      <vt:lpstr>Plan de structure des résultats </vt:lpstr>
      <vt:lpstr>Echange de données dans l'exécution de la formation professionnelle initiale</vt:lpstr>
      <vt:lpstr>Passage des directives d'échange de données à la norme eCH</vt:lpstr>
      <vt:lpstr>Principaux chiffres clés HAKA</vt:lpstr>
      <vt:lpstr>Analyse de l'état actuel</vt:lpstr>
      <vt:lpstr>Analyse de l'état actuel : définition des processus commerciaux</vt:lpstr>
      <vt:lpstr>Processus désirés</vt:lpstr>
      <vt:lpstr>Processus de l'objectif à atteindre : Exemple organisation de l‘école</vt:lpstr>
      <vt:lpstr>Processus de l'objectif à atteindre : Exemple organisation de l‘école</vt:lpstr>
      <vt:lpstr>Concept d'échange de données</vt:lpstr>
      <vt:lpstr>eCH</vt:lpstr>
      <vt:lpstr>Echange de données – Processus et messages</vt:lpstr>
      <vt:lpstr>sedex</vt:lpstr>
      <vt:lpstr>Horaire</vt:lpstr>
      <vt:lpstr>Revue</vt:lpstr>
      <vt:lpstr>Questions et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Marc Fuhrer</dc:creator>
  <cp:keywords>, docId:20A71B98A761619631F6BC691FC4F204</cp:keywords>
  <cp:lastModifiedBy>Marc Fuhrer</cp:lastModifiedBy>
  <cp:revision>288</cp:revision>
  <dcterms:created xsi:type="dcterms:W3CDTF">2021-08-20T11:09:01Z</dcterms:created>
  <dcterms:modified xsi:type="dcterms:W3CDTF">2022-04-28T06:42:30Z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0x0101005D298C4EDC2FD5478B17E2BD945C18A2</vt:lpwstr>
  </property>
</Properties>
</file>